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1"/>
  </p:notesMasterIdLst>
  <p:sldIdLst>
    <p:sldId id="261" r:id="rId3"/>
    <p:sldId id="271" r:id="rId4"/>
    <p:sldId id="260" r:id="rId5"/>
    <p:sldId id="262" r:id="rId6"/>
    <p:sldId id="266" r:id="rId7"/>
    <p:sldId id="265" r:id="rId8"/>
    <p:sldId id="272" r:id="rId9"/>
    <p:sldId id="270" r:id="rId10"/>
  </p:sldIdLst>
  <p:sldSz cx="15621000" cy="88011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5B88B2-8CDF-43E9-9595-FCA3253306E1}" v="1" dt="2026-02-27T16:32:56.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5" d="100"/>
          <a:sy n="65" d="100"/>
        </p:scale>
        <p:origin x="411" y="51"/>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Riley" userId="5b57695a-c80c-436d-a76e-1c8251bb94dd" providerId="ADAL" clId="{EFD9F3B8-7E81-4202-B18A-A6BB974E584F}"/>
    <pc:docChg chg="undo custSel addSld delSld modSld sldOrd delMainMaster">
      <pc:chgData name="Grace Riley" userId="5b57695a-c80c-436d-a76e-1c8251bb94dd" providerId="ADAL" clId="{EFD9F3B8-7E81-4202-B18A-A6BB974E584F}" dt="2026-02-26T15:25:06.644" v="142" actId="1076"/>
      <pc:docMkLst>
        <pc:docMk/>
      </pc:docMkLst>
      <pc:sldChg chg="addSp new del">
        <pc:chgData name="Grace Riley" userId="5b57695a-c80c-436d-a76e-1c8251bb94dd" providerId="ADAL" clId="{EFD9F3B8-7E81-4202-B18A-A6BB974E584F}" dt="2026-02-26T15:21:35.791" v="122" actId="2696"/>
        <pc:sldMkLst>
          <pc:docMk/>
          <pc:sldMk cId="2824355091" sldId="259"/>
        </pc:sldMkLst>
      </pc:sldChg>
      <pc:sldChg chg="addSp new">
        <pc:chgData name="Grace Riley" userId="5b57695a-c80c-436d-a76e-1c8251bb94dd" providerId="ADAL" clId="{EFD9F3B8-7E81-4202-B18A-A6BB974E584F}" dt="2026-02-25T19:16:02.575" v="61"/>
        <pc:sldMkLst>
          <pc:docMk/>
          <pc:sldMk cId="24324843" sldId="260"/>
        </pc:sldMkLst>
        <pc:picChg chg="add">
          <ac:chgData name="Grace Riley" userId="5b57695a-c80c-436d-a76e-1c8251bb94dd" providerId="ADAL" clId="{EFD9F3B8-7E81-4202-B18A-A6BB974E584F}" dt="2026-02-25T19:16:02.575" v="61"/>
          <ac:picMkLst>
            <pc:docMk/>
            <pc:sldMk cId="24324843" sldId="260"/>
            <ac:picMk id="2" creationId="{9FCD3E75-010A-100B-8125-197D01272D17}"/>
          </ac:picMkLst>
        </pc:picChg>
      </pc:sldChg>
      <pc:sldChg chg="addSp new">
        <pc:chgData name="Grace Riley" userId="5b57695a-c80c-436d-a76e-1c8251bb94dd" providerId="ADAL" clId="{EFD9F3B8-7E81-4202-B18A-A6BB974E584F}" dt="2026-02-25T19:17:40.736" v="71"/>
        <pc:sldMkLst>
          <pc:docMk/>
          <pc:sldMk cId="451202263" sldId="261"/>
        </pc:sldMkLst>
        <pc:picChg chg="add">
          <ac:chgData name="Grace Riley" userId="5b57695a-c80c-436d-a76e-1c8251bb94dd" providerId="ADAL" clId="{EFD9F3B8-7E81-4202-B18A-A6BB974E584F}" dt="2026-02-25T19:17:40.736" v="71"/>
          <ac:picMkLst>
            <pc:docMk/>
            <pc:sldMk cId="451202263" sldId="261"/>
            <ac:picMk id="2" creationId="{54387313-C0DA-9B16-65D8-A105C52B5714}"/>
          </ac:picMkLst>
        </pc:picChg>
      </pc:sldChg>
      <pc:sldChg chg="addSp new">
        <pc:chgData name="Grace Riley" userId="5b57695a-c80c-436d-a76e-1c8251bb94dd" providerId="ADAL" clId="{EFD9F3B8-7E81-4202-B18A-A6BB974E584F}" dt="2026-02-25T19:18:29.914" v="73"/>
        <pc:sldMkLst>
          <pc:docMk/>
          <pc:sldMk cId="144682351" sldId="262"/>
        </pc:sldMkLst>
        <pc:picChg chg="add">
          <ac:chgData name="Grace Riley" userId="5b57695a-c80c-436d-a76e-1c8251bb94dd" providerId="ADAL" clId="{EFD9F3B8-7E81-4202-B18A-A6BB974E584F}" dt="2026-02-25T19:18:29.914" v="73"/>
          <ac:picMkLst>
            <pc:docMk/>
            <pc:sldMk cId="144682351" sldId="262"/>
            <ac:picMk id="2" creationId="{525C260E-C6D3-45CB-6A26-7A824E2E293F}"/>
          </ac:picMkLst>
        </pc:picChg>
      </pc:sldChg>
      <pc:sldChg chg="add">
        <pc:chgData name="Grace Riley" userId="5b57695a-c80c-436d-a76e-1c8251bb94dd" providerId="ADAL" clId="{EFD9F3B8-7E81-4202-B18A-A6BB974E584F}" dt="2026-02-25T19:20:32.188" v="92"/>
        <pc:sldMkLst>
          <pc:docMk/>
          <pc:sldMk cId="0" sldId="265"/>
        </pc:sldMkLst>
      </pc:sldChg>
      <pc:sldChg chg="addSp new">
        <pc:chgData name="Grace Riley" userId="5b57695a-c80c-436d-a76e-1c8251bb94dd" providerId="ADAL" clId="{EFD9F3B8-7E81-4202-B18A-A6BB974E584F}" dt="2026-02-25T19:22:26.493" v="101"/>
        <pc:sldMkLst>
          <pc:docMk/>
          <pc:sldMk cId="3857434626" sldId="266"/>
        </pc:sldMkLst>
        <pc:picChg chg="add">
          <ac:chgData name="Grace Riley" userId="5b57695a-c80c-436d-a76e-1c8251bb94dd" providerId="ADAL" clId="{EFD9F3B8-7E81-4202-B18A-A6BB974E584F}" dt="2026-02-25T19:22:26.493" v="101"/>
          <ac:picMkLst>
            <pc:docMk/>
            <pc:sldMk cId="3857434626" sldId="266"/>
            <ac:picMk id="2" creationId="{B33D781F-D082-68C8-5D05-5B5D063A128C}"/>
          </ac:picMkLst>
        </pc:picChg>
      </pc:sldChg>
      <pc:sldChg chg="add">
        <pc:chgData name="Grace Riley" userId="5b57695a-c80c-436d-a76e-1c8251bb94dd" providerId="ADAL" clId="{EFD9F3B8-7E81-4202-B18A-A6BB974E584F}" dt="2026-02-25T19:24:48.002" v="112"/>
        <pc:sldMkLst>
          <pc:docMk/>
          <pc:sldMk cId="0" sldId="269"/>
        </pc:sldMkLst>
      </pc:sldChg>
      <pc:sldChg chg="addSp new ord">
        <pc:chgData name="Grace Riley" userId="5b57695a-c80c-436d-a76e-1c8251bb94dd" providerId="ADAL" clId="{EFD9F3B8-7E81-4202-B18A-A6BB974E584F}" dt="2026-02-25T19:25:32.979" v="119"/>
        <pc:sldMkLst>
          <pc:docMk/>
          <pc:sldMk cId="2285999687" sldId="270"/>
        </pc:sldMkLst>
        <pc:picChg chg="add">
          <ac:chgData name="Grace Riley" userId="5b57695a-c80c-436d-a76e-1c8251bb94dd" providerId="ADAL" clId="{EFD9F3B8-7E81-4202-B18A-A6BB974E584F}" dt="2026-02-25T19:25:32.979" v="119"/>
          <ac:picMkLst>
            <pc:docMk/>
            <pc:sldMk cId="2285999687" sldId="270"/>
            <ac:picMk id="2" creationId="{52BBBA03-D09C-63C8-5838-EFC94372C3BD}"/>
          </ac:picMkLst>
        </pc:picChg>
      </pc:sldChg>
      <pc:sldChg chg="addSp new">
        <pc:chgData name="Grace Riley" userId="5b57695a-c80c-436d-a76e-1c8251bb94dd" providerId="ADAL" clId="{EFD9F3B8-7E81-4202-B18A-A6BB974E584F}" dt="2026-02-26T15:21:04.746" v="121"/>
        <pc:sldMkLst>
          <pc:docMk/>
          <pc:sldMk cId="2199530655" sldId="271"/>
        </pc:sldMkLst>
        <pc:picChg chg="add">
          <ac:chgData name="Grace Riley" userId="5b57695a-c80c-436d-a76e-1c8251bb94dd" providerId="ADAL" clId="{EFD9F3B8-7E81-4202-B18A-A6BB974E584F}" dt="2026-02-26T15:21:04.746" v="121"/>
          <ac:picMkLst>
            <pc:docMk/>
            <pc:sldMk cId="2199530655" sldId="271"/>
            <ac:picMk id="2" creationId="{F45F3B9F-3618-DDA3-55BC-10D2A356E13D}"/>
          </ac:picMkLst>
        </pc:picChg>
      </pc:sldChg>
      <pc:sldChg chg="addSp delSp modSp new mod ord">
        <pc:chgData name="Grace Riley" userId="5b57695a-c80c-436d-a76e-1c8251bb94dd" providerId="ADAL" clId="{EFD9F3B8-7E81-4202-B18A-A6BB974E584F}" dt="2026-02-26T15:25:06.644" v="142" actId="1076"/>
        <pc:sldMkLst>
          <pc:docMk/>
          <pc:sldMk cId="174202218" sldId="272"/>
        </pc:sldMkLst>
        <pc:graphicFrameChg chg="add del mod">
          <ac:chgData name="Grace Riley" userId="5b57695a-c80c-436d-a76e-1c8251bb94dd" providerId="ADAL" clId="{EFD9F3B8-7E81-4202-B18A-A6BB974E584F}" dt="2026-02-26T15:24:03.512" v="133" actId="478"/>
          <ac:graphicFrameMkLst>
            <pc:docMk/>
            <pc:sldMk cId="174202218" sldId="272"/>
            <ac:graphicFrameMk id="2" creationId="{093D5A3F-1EF7-2948-A9AE-53E1DB02C566}"/>
          </ac:graphicFrameMkLst>
        </pc:graphicFrameChg>
        <pc:picChg chg="add mod modCrop">
          <ac:chgData name="Grace Riley" userId="5b57695a-c80c-436d-a76e-1c8251bb94dd" providerId="ADAL" clId="{EFD9F3B8-7E81-4202-B18A-A6BB974E584F}" dt="2026-02-26T15:25:06.644" v="142" actId="1076"/>
          <ac:picMkLst>
            <pc:docMk/>
            <pc:sldMk cId="174202218" sldId="272"/>
            <ac:picMk id="4" creationId="{B9E91C1A-54F3-E7BD-E35C-6E2E6C0F9A74}"/>
          </ac:picMkLst>
        </pc:picChg>
      </pc:sldChg>
      <pc:sldChg chg="new del">
        <pc:chgData name="Grace Riley" userId="5b57695a-c80c-436d-a76e-1c8251bb94dd" providerId="ADAL" clId="{EFD9F3B8-7E81-4202-B18A-A6BB974E584F}" dt="2026-02-26T15:23:10.672" v="124" actId="2696"/>
        <pc:sldMkLst>
          <pc:docMk/>
          <pc:sldMk cId="968914030" sldId="272"/>
        </pc:sldMkLst>
      </pc:sldChg>
      <pc:sldMasterChg chg="delSldLayout">
        <pc:chgData name="Grace Riley" userId="5b57695a-c80c-436d-a76e-1c8251bb94dd" providerId="ADAL" clId="{EFD9F3B8-7E81-4202-B18A-A6BB974E584F}" dt="2026-02-25T19:14:10.990" v="55" actId="47"/>
        <pc:sldMasterMkLst>
          <pc:docMk/>
          <pc:sldMasterMk cId="0" sldId="2147483648"/>
        </pc:sldMasterMkLst>
      </pc:sldMasterChg>
      <pc:sldMasterChg chg="delSldLayout">
        <pc:chgData name="Grace Riley" userId="5b57695a-c80c-436d-a76e-1c8251bb94dd" providerId="ADAL" clId="{EFD9F3B8-7E81-4202-B18A-A6BB974E584F}" dt="2026-02-26T15:23:10.672" v="124" actId="2696"/>
        <pc:sldMasterMkLst>
          <pc:docMk/>
          <pc:sldMasterMk cId="2608774865" sldId="2147483660"/>
        </pc:sldMasterMkLst>
        <pc:sldLayoutChg chg="del">
          <pc:chgData name="Grace Riley" userId="5b57695a-c80c-436d-a76e-1c8251bb94dd" providerId="ADAL" clId="{EFD9F3B8-7E81-4202-B18A-A6BB974E584F}" dt="2026-02-26T15:23:10.672" v="124" actId="2696"/>
          <pc:sldLayoutMkLst>
            <pc:docMk/>
            <pc:sldMasterMk cId="2608774865" sldId="2147483660"/>
            <pc:sldLayoutMk cId="4139368007" sldId="2147483662"/>
          </pc:sldLayoutMkLst>
        </pc:sldLayoutChg>
      </pc:sldMasterChg>
      <pc:sldMasterChg chg="delSldLayout">
        <pc:chgData name="Grace Riley" userId="5b57695a-c80c-436d-a76e-1c8251bb94dd" providerId="ADAL" clId="{EFD9F3B8-7E81-4202-B18A-A6BB974E584F}" dt="2026-02-25T19:25:02.029" v="115" actId="2696"/>
        <pc:sldMasterMkLst>
          <pc:docMk/>
          <pc:sldMasterMk cId="2325423439" sldId="2147483672"/>
        </pc:sldMasterMkLst>
      </pc:sldMasterChg>
    </pc:docChg>
  </pc:docChgLst>
  <pc:docChgLst>
    <pc:chgData name="Grace Riley" userId="5b57695a-c80c-436d-a76e-1c8251bb94dd" providerId="ADAL" clId="{52F76F5F-C168-41FC-9074-0CF331E4A4E0}"/>
    <pc:docChg chg="undo custSel addSld delSld modSld sldOrd delMainMaster">
      <pc:chgData name="Grace Riley" userId="5b57695a-c80c-436d-a76e-1c8251bb94dd" providerId="ADAL" clId="{52F76F5F-C168-41FC-9074-0CF331E4A4E0}" dt="2026-02-27T16:47:18.584" v="18" actId="2696"/>
      <pc:docMkLst>
        <pc:docMk/>
      </pc:docMkLst>
      <pc:sldChg chg="del">
        <pc:chgData name="Grace Riley" userId="5b57695a-c80c-436d-a76e-1c8251bb94dd" providerId="ADAL" clId="{52F76F5F-C168-41FC-9074-0CF331E4A4E0}" dt="2026-02-27T16:46:03.446" v="14" actId="47"/>
        <pc:sldMkLst>
          <pc:docMk/>
          <pc:sldMk cId="0" sldId="256"/>
        </pc:sldMkLst>
      </pc:sldChg>
      <pc:sldChg chg="del">
        <pc:chgData name="Grace Riley" userId="5b57695a-c80c-436d-a76e-1c8251bb94dd" providerId="ADAL" clId="{52F76F5F-C168-41FC-9074-0CF331E4A4E0}" dt="2026-02-27T16:46:04.654" v="15" actId="47"/>
        <pc:sldMkLst>
          <pc:docMk/>
          <pc:sldMk cId="0" sldId="257"/>
        </pc:sldMkLst>
      </pc:sldChg>
      <pc:sldChg chg="del">
        <pc:chgData name="Grace Riley" userId="5b57695a-c80c-436d-a76e-1c8251bb94dd" providerId="ADAL" clId="{52F76F5F-C168-41FC-9074-0CF331E4A4E0}" dt="2026-02-27T16:47:18.584" v="18" actId="2696"/>
        <pc:sldMkLst>
          <pc:docMk/>
          <pc:sldMk cId="0" sldId="258"/>
        </pc:sldMkLst>
      </pc:sldChg>
      <pc:sldChg chg="ord">
        <pc:chgData name="Grace Riley" userId="5b57695a-c80c-436d-a76e-1c8251bb94dd" providerId="ADAL" clId="{52F76F5F-C168-41FC-9074-0CF331E4A4E0}" dt="2026-02-27T16:38:40.375" v="11"/>
        <pc:sldMkLst>
          <pc:docMk/>
          <pc:sldMk cId="144682351" sldId="262"/>
        </pc:sldMkLst>
      </pc:sldChg>
      <pc:sldChg chg="del">
        <pc:chgData name="Grace Riley" userId="5b57695a-c80c-436d-a76e-1c8251bb94dd" providerId="ADAL" clId="{52F76F5F-C168-41FC-9074-0CF331E4A4E0}" dt="2026-02-27T16:33:14.771" v="5" actId="2696"/>
        <pc:sldMkLst>
          <pc:docMk/>
          <pc:sldMk cId="478962041" sldId="267"/>
        </pc:sldMkLst>
      </pc:sldChg>
      <pc:sldChg chg="del">
        <pc:chgData name="Grace Riley" userId="5b57695a-c80c-436d-a76e-1c8251bb94dd" providerId="ADAL" clId="{52F76F5F-C168-41FC-9074-0CF331E4A4E0}" dt="2026-02-27T16:47:11.241" v="16" actId="2696"/>
        <pc:sldMkLst>
          <pc:docMk/>
          <pc:sldMk cId="0" sldId="269"/>
        </pc:sldMkLst>
      </pc:sldChg>
      <pc:sldChg chg="modSp mod">
        <pc:chgData name="Grace Riley" userId="5b57695a-c80c-436d-a76e-1c8251bb94dd" providerId="ADAL" clId="{52F76F5F-C168-41FC-9074-0CF331E4A4E0}" dt="2026-02-27T16:29:46.882" v="2" actId="1076"/>
        <pc:sldMkLst>
          <pc:docMk/>
          <pc:sldMk cId="174202218" sldId="272"/>
        </pc:sldMkLst>
        <pc:picChg chg="mod">
          <ac:chgData name="Grace Riley" userId="5b57695a-c80c-436d-a76e-1c8251bb94dd" providerId="ADAL" clId="{52F76F5F-C168-41FC-9074-0CF331E4A4E0}" dt="2026-02-27T16:29:46.882" v="2" actId="1076"/>
          <ac:picMkLst>
            <pc:docMk/>
            <pc:sldMk cId="174202218" sldId="272"/>
            <ac:picMk id="4" creationId="{B9E91C1A-54F3-E7BD-E35C-6E2E6C0F9A74}"/>
          </ac:picMkLst>
        </pc:picChg>
      </pc:sldChg>
      <pc:sldChg chg="addSp new del ord">
        <pc:chgData name="Grace Riley" userId="5b57695a-c80c-436d-a76e-1c8251bb94dd" providerId="ADAL" clId="{52F76F5F-C168-41FC-9074-0CF331E4A4E0}" dt="2026-02-27T16:47:14.648" v="17" actId="2696"/>
        <pc:sldMkLst>
          <pc:docMk/>
          <pc:sldMk cId="199423073" sldId="273"/>
        </pc:sldMkLst>
        <pc:picChg chg="add">
          <ac:chgData name="Grace Riley" userId="5b57695a-c80c-436d-a76e-1c8251bb94dd" providerId="ADAL" clId="{52F76F5F-C168-41FC-9074-0CF331E4A4E0}" dt="2026-02-27T16:32:56.727" v="4"/>
          <ac:picMkLst>
            <pc:docMk/>
            <pc:sldMk cId="199423073" sldId="273"/>
            <ac:picMk id="2" creationId="{6F16B0A5-C3F0-128F-1A1E-45181073413F}"/>
          </ac:picMkLst>
        </pc:picChg>
      </pc:sldChg>
      <pc:sldMasterChg chg="del delSldLayout">
        <pc:chgData name="Grace Riley" userId="5b57695a-c80c-436d-a76e-1c8251bb94dd" providerId="ADAL" clId="{52F76F5F-C168-41FC-9074-0CF331E4A4E0}" dt="2026-02-27T16:47:11.241" v="16" actId="2696"/>
        <pc:sldMasterMkLst>
          <pc:docMk/>
          <pc:sldMasterMk cId="2325423439" sldId="2147483672"/>
        </pc:sldMasterMkLst>
        <pc:sldLayoutChg chg="del">
          <pc:chgData name="Grace Riley" userId="5b57695a-c80c-436d-a76e-1c8251bb94dd" providerId="ADAL" clId="{52F76F5F-C168-41FC-9074-0CF331E4A4E0}" dt="2026-02-27T16:47:11.241" v="16" actId="2696"/>
          <pc:sldLayoutMkLst>
            <pc:docMk/>
            <pc:sldMasterMk cId="2325423439" sldId="2147483672"/>
            <pc:sldLayoutMk cId="616504255" sldId="2147483673"/>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2474938887" sldId="2147483675"/>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1207781302" sldId="2147483676"/>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102764855" sldId="2147483677"/>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3009197897" sldId="2147483678"/>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3727958152" sldId="2147483679"/>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1759548954" sldId="2147483680"/>
          </pc:sldLayoutMkLst>
        </pc:sldLayoutChg>
        <pc:sldLayoutChg chg="del">
          <pc:chgData name="Grace Riley" userId="5b57695a-c80c-436d-a76e-1c8251bb94dd" providerId="ADAL" clId="{52F76F5F-C168-41FC-9074-0CF331E4A4E0}" dt="2026-02-27T16:47:11.241" v="16" actId="2696"/>
          <pc:sldLayoutMkLst>
            <pc:docMk/>
            <pc:sldMasterMk cId="2325423439" sldId="2147483672"/>
            <pc:sldLayoutMk cId="2533215692" sldId="214748368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17D3FA-BCC9-453B-A7BE-667D180D473A}" type="datetimeFigureOut">
              <a:rPr lang="en-US" smtClean="0"/>
              <a:t>2/27/2026</a:t>
            </a:fld>
            <a:endParaRPr lang="en-US"/>
          </a:p>
        </p:txBody>
      </p:sp>
      <p:sp>
        <p:nvSpPr>
          <p:cNvPr id="4" name="Slide Image Placeholder 3"/>
          <p:cNvSpPr>
            <a:spLocks noGrp="1" noRot="1" noChangeAspect="1"/>
          </p:cNvSpPr>
          <p:nvPr>
            <p:ph type="sldImg" idx="2"/>
          </p:nvPr>
        </p:nvSpPr>
        <p:spPr>
          <a:xfrm>
            <a:off x="690563" y="1143000"/>
            <a:ext cx="54768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8D4207-7B0E-409A-93C9-F0952184B667}" type="slidenum">
              <a:rPr lang="en-US" smtClean="0"/>
              <a:t>‹#›</a:t>
            </a:fld>
            <a:endParaRPr lang="en-US"/>
          </a:p>
        </p:txBody>
      </p:sp>
    </p:spTree>
    <p:extLst>
      <p:ext uri="{BB962C8B-B14F-4D97-AF65-F5344CB8AC3E}">
        <p14:creationId xmlns:p14="http://schemas.microsoft.com/office/powerpoint/2010/main" val="1496372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e738a1c59_0_0:notes"/>
          <p:cNvSpPr>
            <a:spLocks noGrp="1" noRot="1" noChangeAspect="1"/>
          </p:cNvSpPr>
          <p:nvPr>
            <p:ph type="sldImg" idx="2"/>
          </p:nvPr>
        </p:nvSpPr>
        <p:spPr>
          <a:xfrm>
            <a:off x="690563" y="1143000"/>
            <a:ext cx="54768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g3be738a1c5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 name="Google Shape;53;g3be738a1c5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532501" y="1274050"/>
            <a:ext cx="14556025" cy="3512227"/>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8883"/>
            </a:lvl1pPr>
            <a:lvl2pPr lvl="1" algn="ctr">
              <a:spcBef>
                <a:spcPts val="0"/>
              </a:spcBef>
              <a:spcAft>
                <a:spcPts val="0"/>
              </a:spcAft>
              <a:buSzPts val="5200"/>
              <a:buNone/>
              <a:defRPr sz="8883"/>
            </a:lvl2pPr>
            <a:lvl3pPr lvl="2" algn="ctr">
              <a:spcBef>
                <a:spcPts val="0"/>
              </a:spcBef>
              <a:spcAft>
                <a:spcPts val="0"/>
              </a:spcAft>
              <a:buSzPts val="5200"/>
              <a:buNone/>
              <a:defRPr sz="8883"/>
            </a:lvl3pPr>
            <a:lvl4pPr lvl="3" algn="ctr">
              <a:spcBef>
                <a:spcPts val="0"/>
              </a:spcBef>
              <a:spcAft>
                <a:spcPts val="0"/>
              </a:spcAft>
              <a:buSzPts val="5200"/>
              <a:buNone/>
              <a:defRPr sz="8883"/>
            </a:lvl4pPr>
            <a:lvl5pPr lvl="4" algn="ctr">
              <a:spcBef>
                <a:spcPts val="0"/>
              </a:spcBef>
              <a:spcAft>
                <a:spcPts val="0"/>
              </a:spcAft>
              <a:buSzPts val="5200"/>
              <a:buNone/>
              <a:defRPr sz="8883"/>
            </a:lvl5pPr>
            <a:lvl6pPr lvl="5" algn="ctr">
              <a:spcBef>
                <a:spcPts val="0"/>
              </a:spcBef>
              <a:spcAft>
                <a:spcPts val="0"/>
              </a:spcAft>
              <a:buSzPts val="5200"/>
              <a:buNone/>
              <a:defRPr sz="8883"/>
            </a:lvl6pPr>
            <a:lvl7pPr lvl="6" algn="ctr">
              <a:spcBef>
                <a:spcPts val="0"/>
              </a:spcBef>
              <a:spcAft>
                <a:spcPts val="0"/>
              </a:spcAft>
              <a:buSzPts val="5200"/>
              <a:buNone/>
              <a:defRPr sz="8883"/>
            </a:lvl7pPr>
            <a:lvl8pPr lvl="7" algn="ctr">
              <a:spcBef>
                <a:spcPts val="0"/>
              </a:spcBef>
              <a:spcAft>
                <a:spcPts val="0"/>
              </a:spcAft>
              <a:buSzPts val="5200"/>
              <a:buNone/>
              <a:defRPr sz="8883"/>
            </a:lvl8pPr>
            <a:lvl9pPr lvl="8" algn="ctr">
              <a:spcBef>
                <a:spcPts val="0"/>
              </a:spcBef>
              <a:spcAft>
                <a:spcPts val="0"/>
              </a:spcAft>
              <a:buSzPts val="5200"/>
              <a:buNone/>
              <a:defRPr sz="8883"/>
            </a:lvl9pPr>
          </a:lstStyle>
          <a:p>
            <a:endParaRPr/>
          </a:p>
        </p:txBody>
      </p:sp>
      <p:sp>
        <p:nvSpPr>
          <p:cNvPr id="11" name="Google Shape;11;p2"/>
          <p:cNvSpPr txBox="1">
            <a:spLocks noGrp="1"/>
          </p:cNvSpPr>
          <p:nvPr>
            <p:ph type="subTitle" idx="1"/>
          </p:nvPr>
        </p:nvSpPr>
        <p:spPr>
          <a:xfrm>
            <a:off x="532488" y="4849503"/>
            <a:ext cx="14556025" cy="1356227"/>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4783"/>
            </a:lvl1pPr>
            <a:lvl2pPr lvl="1" algn="ctr">
              <a:lnSpc>
                <a:spcPct val="100000"/>
              </a:lnSpc>
              <a:spcBef>
                <a:spcPts val="0"/>
              </a:spcBef>
              <a:spcAft>
                <a:spcPts val="0"/>
              </a:spcAft>
              <a:buSzPts val="2800"/>
              <a:buNone/>
              <a:defRPr sz="4783"/>
            </a:lvl2pPr>
            <a:lvl3pPr lvl="2" algn="ctr">
              <a:lnSpc>
                <a:spcPct val="100000"/>
              </a:lnSpc>
              <a:spcBef>
                <a:spcPts val="0"/>
              </a:spcBef>
              <a:spcAft>
                <a:spcPts val="0"/>
              </a:spcAft>
              <a:buSzPts val="2800"/>
              <a:buNone/>
              <a:defRPr sz="4783"/>
            </a:lvl3pPr>
            <a:lvl4pPr lvl="3" algn="ctr">
              <a:lnSpc>
                <a:spcPct val="100000"/>
              </a:lnSpc>
              <a:spcBef>
                <a:spcPts val="0"/>
              </a:spcBef>
              <a:spcAft>
                <a:spcPts val="0"/>
              </a:spcAft>
              <a:buSzPts val="2800"/>
              <a:buNone/>
              <a:defRPr sz="4783"/>
            </a:lvl4pPr>
            <a:lvl5pPr lvl="4" algn="ctr">
              <a:lnSpc>
                <a:spcPct val="100000"/>
              </a:lnSpc>
              <a:spcBef>
                <a:spcPts val="0"/>
              </a:spcBef>
              <a:spcAft>
                <a:spcPts val="0"/>
              </a:spcAft>
              <a:buSzPts val="2800"/>
              <a:buNone/>
              <a:defRPr sz="4783"/>
            </a:lvl5pPr>
            <a:lvl6pPr lvl="5" algn="ctr">
              <a:lnSpc>
                <a:spcPct val="100000"/>
              </a:lnSpc>
              <a:spcBef>
                <a:spcPts val="0"/>
              </a:spcBef>
              <a:spcAft>
                <a:spcPts val="0"/>
              </a:spcAft>
              <a:buSzPts val="2800"/>
              <a:buNone/>
              <a:defRPr sz="4783"/>
            </a:lvl6pPr>
            <a:lvl7pPr lvl="6" algn="ctr">
              <a:lnSpc>
                <a:spcPct val="100000"/>
              </a:lnSpc>
              <a:spcBef>
                <a:spcPts val="0"/>
              </a:spcBef>
              <a:spcAft>
                <a:spcPts val="0"/>
              </a:spcAft>
              <a:buSzPts val="2800"/>
              <a:buNone/>
              <a:defRPr sz="4783"/>
            </a:lvl7pPr>
            <a:lvl8pPr lvl="7" algn="ctr">
              <a:lnSpc>
                <a:spcPct val="100000"/>
              </a:lnSpc>
              <a:spcBef>
                <a:spcPts val="0"/>
              </a:spcBef>
              <a:spcAft>
                <a:spcPts val="0"/>
              </a:spcAft>
              <a:buSzPts val="2800"/>
              <a:buNone/>
              <a:defRPr sz="4783"/>
            </a:lvl8pPr>
            <a:lvl9pPr lvl="8" algn="ctr">
              <a:lnSpc>
                <a:spcPct val="100000"/>
              </a:lnSpc>
              <a:spcBef>
                <a:spcPts val="0"/>
              </a:spcBef>
              <a:spcAft>
                <a:spcPts val="0"/>
              </a:spcAft>
              <a:buSzPts val="2800"/>
              <a:buNone/>
              <a:defRPr sz="4783"/>
            </a:lvl9pPr>
          </a:lstStyle>
          <a:p>
            <a:endParaRPr/>
          </a:p>
        </p:txBody>
      </p:sp>
      <p:sp>
        <p:nvSpPr>
          <p:cNvPr id="12" name="Google Shape;12;p2"/>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75238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32488" y="761487"/>
            <a:ext cx="14556025" cy="979953"/>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532488" y="1972013"/>
            <a:ext cx="14556025" cy="5845840"/>
          </a:xfrm>
          <a:prstGeom prst="rect">
            <a:avLst/>
          </a:prstGeom>
        </p:spPr>
        <p:txBody>
          <a:bodyPr spcFirstLastPara="1" wrap="square" lIns="91425" tIns="91425" rIns="91425" bIns="91425" anchor="t" anchorCtr="0">
            <a:normAutofit/>
          </a:bodyPr>
          <a:lstStyle>
            <a:lvl1pPr marL="781035" lvl="0" indent="-585776">
              <a:spcBef>
                <a:spcPts val="0"/>
              </a:spcBef>
              <a:spcAft>
                <a:spcPts val="0"/>
              </a:spcAft>
              <a:buSzPts val="1800"/>
              <a:buChar char="●"/>
              <a:defRPr/>
            </a:lvl1pPr>
            <a:lvl2pPr marL="1562070" lvl="1" indent="-542385">
              <a:spcBef>
                <a:spcPts val="0"/>
              </a:spcBef>
              <a:spcAft>
                <a:spcPts val="0"/>
              </a:spcAft>
              <a:buSzPts val="1400"/>
              <a:buChar char="○"/>
              <a:defRPr/>
            </a:lvl2pPr>
            <a:lvl3pPr marL="2343104" lvl="2" indent="-542385">
              <a:spcBef>
                <a:spcPts val="0"/>
              </a:spcBef>
              <a:spcAft>
                <a:spcPts val="0"/>
              </a:spcAft>
              <a:buSzPts val="1400"/>
              <a:buChar char="■"/>
              <a:defRPr/>
            </a:lvl3pPr>
            <a:lvl4pPr marL="3124139" lvl="3" indent="-542385">
              <a:spcBef>
                <a:spcPts val="0"/>
              </a:spcBef>
              <a:spcAft>
                <a:spcPts val="0"/>
              </a:spcAft>
              <a:buSzPts val="1400"/>
              <a:buChar char="●"/>
              <a:defRPr/>
            </a:lvl4pPr>
            <a:lvl5pPr marL="3905174" lvl="4" indent="-542385">
              <a:spcBef>
                <a:spcPts val="0"/>
              </a:spcBef>
              <a:spcAft>
                <a:spcPts val="0"/>
              </a:spcAft>
              <a:buSzPts val="1400"/>
              <a:buChar char="○"/>
              <a:defRPr/>
            </a:lvl5pPr>
            <a:lvl6pPr marL="4686209" lvl="5" indent="-542385">
              <a:spcBef>
                <a:spcPts val="0"/>
              </a:spcBef>
              <a:spcAft>
                <a:spcPts val="0"/>
              </a:spcAft>
              <a:buSzPts val="1400"/>
              <a:buChar char="■"/>
              <a:defRPr/>
            </a:lvl6pPr>
            <a:lvl7pPr marL="5467243" lvl="6" indent="-542385">
              <a:spcBef>
                <a:spcPts val="0"/>
              </a:spcBef>
              <a:spcAft>
                <a:spcPts val="0"/>
              </a:spcAft>
              <a:buSzPts val="1400"/>
              <a:buChar char="●"/>
              <a:defRPr/>
            </a:lvl7pPr>
            <a:lvl8pPr marL="6248278" lvl="7" indent="-542385">
              <a:spcBef>
                <a:spcPts val="0"/>
              </a:spcBef>
              <a:spcAft>
                <a:spcPts val="0"/>
              </a:spcAft>
              <a:buSzPts val="1400"/>
              <a:buChar char="○"/>
              <a:defRPr/>
            </a:lvl8pPr>
            <a:lvl9pPr marL="7029313" lvl="8" indent="-542385">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20758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32488" y="761487"/>
            <a:ext cx="14556025" cy="979953"/>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532487" y="1972013"/>
            <a:ext cx="6833163" cy="5845840"/>
          </a:xfrm>
          <a:prstGeom prst="rect">
            <a:avLst/>
          </a:prstGeom>
        </p:spPr>
        <p:txBody>
          <a:bodyPr spcFirstLastPara="1" wrap="square" lIns="91425" tIns="91425" rIns="91425" bIns="91425" anchor="t" anchorCtr="0">
            <a:normAutofit/>
          </a:bodyPr>
          <a:lstStyle>
            <a:lvl1pPr marL="781035" lvl="0" indent="-542385">
              <a:spcBef>
                <a:spcPts val="0"/>
              </a:spcBef>
              <a:spcAft>
                <a:spcPts val="0"/>
              </a:spcAft>
              <a:buSzPts val="1400"/>
              <a:buChar char="●"/>
              <a:defRPr sz="2392"/>
            </a:lvl1pPr>
            <a:lvl2pPr marL="1562070" lvl="1" indent="-520690">
              <a:spcBef>
                <a:spcPts val="0"/>
              </a:spcBef>
              <a:spcAft>
                <a:spcPts val="0"/>
              </a:spcAft>
              <a:buSzPts val="1200"/>
              <a:buChar char="○"/>
              <a:defRPr sz="2050"/>
            </a:lvl2pPr>
            <a:lvl3pPr marL="2343104" lvl="2" indent="-520690">
              <a:spcBef>
                <a:spcPts val="0"/>
              </a:spcBef>
              <a:spcAft>
                <a:spcPts val="0"/>
              </a:spcAft>
              <a:buSzPts val="1200"/>
              <a:buChar char="■"/>
              <a:defRPr sz="2050"/>
            </a:lvl3pPr>
            <a:lvl4pPr marL="3124139" lvl="3" indent="-520690">
              <a:spcBef>
                <a:spcPts val="0"/>
              </a:spcBef>
              <a:spcAft>
                <a:spcPts val="0"/>
              </a:spcAft>
              <a:buSzPts val="1200"/>
              <a:buChar char="●"/>
              <a:defRPr sz="2050"/>
            </a:lvl4pPr>
            <a:lvl5pPr marL="3905174" lvl="4" indent="-520690">
              <a:spcBef>
                <a:spcPts val="0"/>
              </a:spcBef>
              <a:spcAft>
                <a:spcPts val="0"/>
              </a:spcAft>
              <a:buSzPts val="1200"/>
              <a:buChar char="○"/>
              <a:defRPr sz="2050"/>
            </a:lvl5pPr>
            <a:lvl6pPr marL="4686209" lvl="5" indent="-520690">
              <a:spcBef>
                <a:spcPts val="0"/>
              </a:spcBef>
              <a:spcAft>
                <a:spcPts val="0"/>
              </a:spcAft>
              <a:buSzPts val="1200"/>
              <a:buChar char="■"/>
              <a:defRPr sz="2050"/>
            </a:lvl6pPr>
            <a:lvl7pPr marL="5467243" lvl="6" indent="-520690">
              <a:spcBef>
                <a:spcPts val="0"/>
              </a:spcBef>
              <a:spcAft>
                <a:spcPts val="0"/>
              </a:spcAft>
              <a:buSzPts val="1200"/>
              <a:buChar char="●"/>
              <a:defRPr sz="2050"/>
            </a:lvl7pPr>
            <a:lvl8pPr marL="6248278" lvl="7" indent="-520690">
              <a:spcBef>
                <a:spcPts val="0"/>
              </a:spcBef>
              <a:spcAft>
                <a:spcPts val="0"/>
              </a:spcAft>
              <a:buSzPts val="1200"/>
              <a:buChar char="○"/>
              <a:defRPr sz="2050"/>
            </a:lvl8pPr>
            <a:lvl9pPr marL="7029313" lvl="8" indent="-520690">
              <a:spcBef>
                <a:spcPts val="0"/>
              </a:spcBef>
              <a:spcAft>
                <a:spcPts val="0"/>
              </a:spcAft>
              <a:buSzPts val="1200"/>
              <a:buChar char="■"/>
              <a:defRPr sz="2050"/>
            </a:lvl9pPr>
          </a:lstStyle>
          <a:p>
            <a:endParaRPr/>
          </a:p>
        </p:txBody>
      </p:sp>
      <p:sp>
        <p:nvSpPr>
          <p:cNvPr id="23" name="Google Shape;23;p5"/>
          <p:cNvSpPr txBox="1">
            <a:spLocks noGrp="1"/>
          </p:cNvSpPr>
          <p:nvPr>
            <p:ph type="body" idx="2"/>
          </p:nvPr>
        </p:nvSpPr>
        <p:spPr>
          <a:xfrm>
            <a:off x="8255350" y="1972013"/>
            <a:ext cx="6833163" cy="5845840"/>
          </a:xfrm>
          <a:prstGeom prst="rect">
            <a:avLst/>
          </a:prstGeom>
        </p:spPr>
        <p:txBody>
          <a:bodyPr spcFirstLastPara="1" wrap="square" lIns="91425" tIns="91425" rIns="91425" bIns="91425" anchor="t" anchorCtr="0">
            <a:normAutofit/>
          </a:bodyPr>
          <a:lstStyle>
            <a:lvl1pPr marL="781035" lvl="0" indent="-542385">
              <a:spcBef>
                <a:spcPts val="0"/>
              </a:spcBef>
              <a:spcAft>
                <a:spcPts val="0"/>
              </a:spcAft>
              <a:buSzPts val="1400"/>
              <a:buChar char="●"/>
              <a:defRPr sz="2392"/>
            </a:lvl1pPr>
            <a:lvl2pPr marL="1562070" lvl="1" indent="-520690">
              <a:spcBef>
                <a:spcPts val="0"/>
              </a:spcBef>
              <a:spcAft>
                <a:spcPts val="0"/>
              </a:spcAft>
              <a:buSzPts val="1200"/>
              <a:buChar char="○"/>
              <a:defRPr sz="2050"/>
            </a:lvl2pPr>
            <a:lvl3pPr marL="2343104" lvl="2" indent="-520690">
              <a:spcBef>
                <a:spcPts val="0"/>
              </a:spcBef>
              <a:spcAft>
                <a:spcPts val="0"/>
              </a:spcAft>
              <a:buSzPts val="1200"/>
              <a:buChar char="■"/>
              <a:defRPr sz="2050"/>
            </a:lvl3pPr>
            <a:lvl4pPr marL="3124139" lvl="3" indent="-520690">
              <a:spcBef>
                <a:spcPts val="0"/>
              </a:spcBef>
              <a:spcAft>
                <a:spcPts val="0"/>
              </a:spcAft>
              <a:buSzPts val="1200"/>
              <a:buChar char="●"/>
              <a:defRPr sz="2050"/>
            </a:lvl4pPr>
            <a:lvl5pPr marL="3905174" lvl="4" indent="-520690">
              <a:spcBef>
                <a:spcPts val="0"/>
              </a:spcBef>
              <a:spcAft>
                <a:spcPts val="0"/>
              </a:spcAft>
              <a:buSzPts val="1200"/>
              <a:buChar char="○"/>
              <a:defRPr sz="2050"/>
            </a:lvl5pPr>
            <a:lvl6pPr marL="4686209" lvl="5" indent="-520690">
              <a:spcBef>
                <a:spcPts val="0"/>
              </a:spcBef>
              <a:spcAft>
                <a:spcPts val="0"/>
              </a:spcAft>
              <a:buSzPts val="1200"/>
              <a:buChar char="■"/>
              <a:defRPr sz="2050"/>
            </a:lvl6pPr>
            <a:lvl7pPr marL="5467243" lvl="6" indent="-520690">
              <a:spcBef>
                <a:spcPts val="0"/>
              </a:spcBef>
              <a:spcAft>
                <a:spcPts val="0"/>
              </a:spcAft>
              <a:buSzPts val="1200"/>
              <a:buChar char="●"/>
              <a:defRPr sz="2050"/>
            </a:lvl7pPr>
            <a:lvl8pPr marL="6248278" lvl="7" indent="-520690">
              <a:spcBef>
                <a:spcPts val="0"/>
              </a:spcBef>
              <a:spcAft>
                <a:spcPts val="0"/>
              </a:spcAft>
              <a:buSzPts val="1200"/>
              <a:buChar char="○"/>
              <a:defRPr sz="2050"/>
            </a:lvl8pPr>
            <a:lvl9pPr marL="7029313" lvl="8" indent="-520690">
              <a:spcBef>
                <a:spcPts val="0"/>
              </a:spcBef>
              <a:spcAft>
                <a:spcPts val="0"/>
              </a:spcAft>
              <a:buSzPts val="1200"/>
              <a:buChar char="■"/>
              <a:defRPr sz="2050"/>
            </a:lvl9pPr>
          </a:lstStyle>
          <a:p>
            <a:endParaRPr/>
          </a:p>
        </p:txBody>
      </p:sp>
      <p:sp>
        <p:nvSpPr>
          <p:cNvPr id="24" name="Google Shape;24;p5"/>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46455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532488" y="761487"/>
            <a:ext cx="14556025" cy="979953"/>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888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532488" y="950693"/>
            <a:ext cx="4797000" cy="1293087"/>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4100"/>
            </a:lvl1pPr>
            <a:lvl2pPr lvl="1">
              <a:spcBef>
                <a:spcPts val="0"/>
              </a:spcBef>
              <a:spcAft>
                <a:spcPts val="0"/>
              </a:spcAft>
              <a:buSzPts val="2400"/>
              <a:buNone/>
              <a:defRPr sz="4100"/>
            </a:lvl2pPr>
            <a:lvl3pPr lvl="2">
              <a:spcBef>
                <a:spcPts val="0"/>
              </a:spcBef>
              <a:spcAft>
                <a:spcPts val="0"/>
              </a:spcAft>
              <a:buSzPts val="2400"/>
              <a:buNone/>
              <a:defRPr sz="4100"/>
            </a:lvl3pPr>
            <a:lvl4pPr lvl="3">
              <a:spcBef>
                <a:spcPts val="0"/>
              </a:spcBef>
              <a:spcAft>
                <a:spcPts val="0"/>
              </a:spcAft>
              <a:buSzPts val="2400"/>
              <a:buNone/>
              <a:defRPr sz="4100"/>
            </a:lvl4pPr>
            <a:lvl5pPr lvl="4">
              <a:spcBef>
                <a:spcPts val="0"/>
              </a:spcBef>
              <a:spcAft>
                <a:spcPts val="0"/>
              </a:spcAft>
              <a:buSzPts val="2400"/>
              <a:buNone/>
              <a:defRPr sz="4100"/>
            </a:lvl5pPr>
            <a:lvl6pPr lvl="5">
              <a:spcBef>
                <a:spcPts val="0"/>
              </a:spcBef>
              <a:spcAft>
                <a:spcPts val="0"/>
              </a:spcAft>
              <a:buSzPts val="2400"/>
              <a:buNone/>
              <a:defRPr sz="4100"/>
            </a:lvl6pPr>
            <a:lvl7pPr lvl="6">
              <a:spcBef>
                <a:spcPts val="0"/>
              </a:spcBef>
              <a:spcAft>
                <a:spcPts val="0"/>
              </a:spcAft>
              <a:buSzPts val="2400"/>
              <a:buNone/>
              <a:defRPr sz="4100"/>
            </a:lvl7pPr>
            <a:lvl8pPr lvl="7">
              <a:spcBef>
                <a:spcPts val="0"/>
              </a:spcBef>
              <a:spcAft>
                <a:spcPts val="0"/>
              </a:spcAft>
              <a:buSzPts val="2400"/>
              <a:buNone/>
              <a:defRPr sz="4100"/>
            </a:lvl8pPr>
            <a:lvl9pPr lvl="8">
              <a:spcBef>
                <a:spcPts val="0"/>
              </a:spcBef>
              <a:spcAft>
                <a:spcPts val="0"/>
              </a:spcAft>
              <a:buSzPts val="2400"/>
              <a:buNone/>
              <a:defRPr sz="4100"/>
            </a:lvl9pPr>
          </a:lstStyle>
          <a:p>
            <a:endParaRPr/>
          </a:p>
        </p:txBody>
      </p:sp>
      <p:sp>
        <p:nvSpPr>
          <p:cNvPr id="30" name="Google Shape;30;p7"/>
          <p:cNvSpPr txBox="1">
            <a:spLocks noGrp="1"/>
          </p:cNvSpPr>
          <p:nvPr>
            <p:ph type="body" idx="1"/>
          </p:nvPr>
        </p:nvSpPr>
        <p:spPr>
          <a:xfrm>
            <a:off x="532488" y="2377760"/>
            <a:ext cx="4797000" cy="5440307"/>
          </a:xfrm>
          <a:prstGeom prst="rect">
            <a:avLst/>
          </a:prstGeom>
        </p:spPr>
        <p:txBody>
          <a:bodyPr spcFirstLastPara="1" wrap="square" lIns="91425" tIns="91425" rIns="91425" bIns="91425" anchor="t" anchorCtr="0">
            <a:normAutofit/>
          </a:bodyPr>
          <a:lstStyle>
            <a:lvl1pPr marL="781035" lvl="0" indent="-520690">
              <a:spcBef>
                <a:spcPts val="0"/>
              </a:spcBef>
              <a:spcAft>
                <a:spcPts val="0"/>
              </a:spcAft>
              <a:buSzPts val="1200"/>
              <a:buChar char="●"/>
              <a:defRPr sz="2050"/>
            </a:lvl1pPr>
            <a:lvl2pPr marL="1562070" lvl="1" indent="-520690">
              <a:spcBef>
                <a:spcPts val="0"/>
              </a:spcBef>
              <a:spcAft>
                <a:spcPts val="0"/>
              </a:spcAft>
              <a:buSzPts val="1200"/>
              <a:buChar char="○"/>
              <a:defRPr sz="2050"/>
            </a:lvl2pPr>
            <a:lvl3pPr marL="2343104" lvl="2" indent="-520690">
              <a:spcBef>
                <a:spcPts val="0"/>
              </a:spcBef>
              <a:spcAft>
                <a:spcPts val="0"/>
              </a:spcAft>
              <a:buSzPts val="1200"/>
              <a:buChar char="■"/>
              <a:defRPr sz="2050"/>
            </a:lvl3pPr>
            <a:lvl4pPr marL="3124139" lvl="3" indent="-520690">
              <a:spcBef>
                <a:spcPts val="0"/>
              </a:spcBef>
              <a:spcAft>
                <a:spcPts val="0"/>
              </a:spcAft>
              <a:buSzPts val="1200"/>
              <a:buChar char="●"/>
              <a:defRPr sz="2050"/>
            </a:lvl4pPr>
            <a:lvl5pPr marL="3905174" lvl="4" indent="-520690">
              <a:spcBef>
                <a:spcPts val="0"/>
              </a:spcBef>
              <a:spcAft>
                <a:spcPts val="0"/>
              </a:spcAft>
              <a:buSzPts val="1200"/>
              <a:buChar char="○"/>
              <a:defRPr sz="2050"/>
            </a:lvl5pPr>
            <a:lvl6pPr marL="4686209" lvl="5" indent="-520690">
              <a:spcBef>
                <a:spcPts val="0"/>
              </a:spcBef>
              <a:spcAft>
                <a:spcPts val="0"/>
              </a:spcAft>
              <a:buSzPts val="1200"/>
              <a:buChar char="■"/>
              <a:defRPr sz="2050"/>
            </a:lvl6pPr>
            <a:lvl7pPr marL="5467243" lvl="6" indent="-520690">
              <a:spcBef>
                <a:spcPts val="0"/>
              </a:spcBef>
              <a:spcAft>
                <a:spcPts val="0"/>
              </a:spcAft>
              <a:buSzPts val="1200"/>
              <a:buChar char="●"/>
              <a:defRPr sz="2050"/>
            </a:lvl7pPr>
            <a:lvl8pPr marL="6248278" lvl="7" indent="-520690">
              <a:spcBef>
                <a:spcPts val="0"/>
              </a:spcBef>
              <a:spcAft>
                <a:spcPts val="0"/>
              </a:spcAft>
              <a:buSzPts val="1200"/>
              <a:buChar char="○"/>
              <a:defRPr sz="2050"/>
            </a:lvl8pPr>
            <a:lvl9pPr marL="7029313" lvl="8" indent="-520690">
              <a:spcBef>
                <a:spcPts val="0"/>
              </a:spcBef>
              <a:spcAft>
                <a:spcPts val="0"/>
              </a:spcAft>
              <a:buSzPts val="1200"/>
              <a:buChar char="■"/>
              <a:defRPr sz="2050"/>
            </a:lvl9pPr>
          </a:lstStyle>
          <a:p>
            <a:endParaRPr/>
          </a:p>
        </p:txBody>
      </p:sp>
      <p:sp>
        <p:nvSpPr>
          <p:cNvPr id="31" name="Google Shape;31;p7"/>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90197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837510" y="770257"/>
            <a:ext cx="10878325" cy="6999813"/>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8200"/>
            </a:lvl1pPr>
            <a:lvl2pPr lvl="1">
              <a:spcBef>
                <a:spcPts val="0"/>
              </a:spcBef>
              <a:spcAft>
                <a:spcPts val="0"/>
              </a:spcAft>
              <a:buSzPts val="4800"/>
              <a:buNone/>
              <a:defRPr sz="8200"/>
            </a:lvl2pPr>
            <a:lvl3pPr lvl="2">
              <a:spcBef>
                <a:spcPts val="0"/>
              </a:spcBef>
              <a:spcAft>
                <a:spcPts val="0"/>
              </a:spcAft>
              <a:buSzPts val="4800"/>
              <a:buNone/>
              <a:defRPr sz="8200"/>
            </a:lvl3pPr>
            <a:lvl4pPr lvl="3">
              <a:spcBef>
                <a:spcPts val="0"/>
              </a:spcBef>
              <a:spcAft>
                <a:spcPts val="0"/>
              </a:spcAft>
              <a:buSzPts val="4800"/>
              <a:buNone/>
              <a:defRPr sz="8200"/>
            </a:lvl4pPr>
            <a:lvl5pPr lvl="4">
              <a:spcBef>
                <a:spcPts val="0"/>
              </a:spcBef>
              <a:spcAft>
                <a:spcPts val="0"/>
              </a:spcAft>
              <a:buSzPts val="4800"/>
              <a:buNone/>
              <a:defRPr sz="8200"/>
            </a:lvl5pPr>
            <a:lvl6pPr lvl="5">
              <a:spcBef>
                <a:spcPts val="0"/>
              </a:spcBef>
              <a:spcAft>
                <a:spcPts val="0"/>
              </a:spcAft>
              <a:buSzPts val="4800"/>
              <a:buNone/>
              <a:defRPr sz="8200"/>
            </a:lvl6pPr>
            <a:lvl7pPr lvl="6">
              <a:spcBef>
                <a:spcPts val="0"/>
              </a:spcBef>
              <a:spcAft>
                <a:spcPts val="0"/>
              </a:spcAft>
              <a:buSzPts val="4800"/>
              <a:buNone/>
              <a:defRPr sz="8200"/>
            </a:lvl7pPr>
            <a:lvl8pPr lvl="7">
              <a:spcBef>
                <a:spcPts val="0"/>
              </a:spcBef>
              <a:spcAft>
                <a:spcPts val="0"/>
              </a:spcAft>
              <a:buSzPts val="4800"/>
              <a:buNone/>
              <a:defRPr sz="8200"/>
            </a:lvl8pPr>
            <a:lvl9pPr lvl="8">
              <a:spcBef>
                <a:spcPts val="0"/>
              </a:spcBef>
              <a:spcAft>
                <a:spcPts val="0"/>
              </a:spcAft>
              <a:buSzPts val="4800"/>
              <a:buNone/>
              <a:defRPr sz="8200"/>
            </a:lvl9pPr>
          </a:lstStyle>
          <a:p>
            <a:endParaRPr/>
          </a:p>
        </p:txBody>
      </p:sp>
      <p:sp>
        <p:nvSpPr>
          <p:cNvPr id="34" name="Google Shape;34;p8"/>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97393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7810500" y="-214"/>
            <a:ext cx="7810500" cy="8801100"/>
          </a:xfrm>
          <a:prstGeom prst="rect">
            <a:avLst/>
          </a:prstGeom>
          <a:solidFill>
            <a:schemeClr val="lt2"/>
          </a:solidFill>
          <a:ln>
            <a:noFill/>
          </a:ln>
        </p:spPr>
        <p:txBody>
          <a:bodyPr spcFirstLastPara="1" wrap="square" lIns="156184" tIns="156184" rIns="156184" bIns="156184" anchor="ctr" anchorCtr="0">
            <a:noAutofit/>
          </a:bodyPr>
          <a:lstStyle/>
          <a:p>
            <a:pPr marL="0" lvl="0" indent="0" algn="l" rtl="0">
              <a:spcBef>
                <a:spcPts val="0"/>
              </a:spcBef>
              <a:spcAft>
                <a:spcPts val="0"/>
              </a:spcAft>
              <a:buNone/>
            </a:pPr>
            <a:endParaRPr sz="3075"/>
          </a:p>
        </p:txBody>
      </p:sp>
      <p:sp>
        <p:nvSpPr>
          <p:cNvPr id="37" name="Google Shape;37;p9"/>
          <p:cNvSpPr txBox="1">
            <a:spLocks noGrp="1"/>
          </p:cNvSpPr>
          <p:nvPr>
            <p:ph type="title"/>
          </p:nvPr>
        </p:nvSpPr>
        <p:spPr>
          <a:xfrm>
            <a:off x="453563" y="2110099"/>
            <a:ext cx="6910550" cy="253638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7175"/>
            </a:lvl1pPr>
            <a:lvl2pPr lvl="1" algn="ctr">
              <a:spcBef>
                <a:spcPts val="0"/>
              </a:spcBef>
              <a:spcAft>
                <a:spcPts val="0"/>
              </a:spcAft>
              <a:buSzPts val="4200"/>
              <a:buNone/>
              <a:defRPr sz="7175"/>
            </a:lvl2pPr>
            <a:lvl3pPr lvl="2" algn="ctr">
              <a:spcBef>
                <a:spcPts val="0"/>
              </a:spcBef>
              <a:spcAft>
                <a:spcPts val="0"/>
              </a:spcAft>
              <a:buSzPts val="4200"/>
              <a:buNone/>
              <a:defRPr sz="7175"/>
            </a:lvl3pPr>
            <a:lvl4pPr lvl="3" algn="ctr">
              <a:spcBef>
                <a:spcPts val="0"/>
              </a:spcBef>
              <a:spcAft>
                <a:spcPts val="0"/>
              </a:spcAft>
              <a:buSzPts val="4200"/>
              <a:buNone/>
              <a:defRPr sz="7175"/>
            </a:lvl4pPr>
            <a:lvl5pPr lvl="4" algn="ctr">
              <a:spcBef>
                <a:spcPts val="0"/>
              </a:spcBef>
              <a:spcAft>
                <a:spcPts val="0"/>
              </a:spcAft>
              <a:buSzPts val="4200"/>
              <a:buNone/>
              <a:defRPr sz="7175"/>
            </a:lvl5pPr>
            <a:lvl6pPr lvl="5" algn="ctr">
              <a:spcBef>
                <a:spcPts val="0"/>
              </a:spcBef>
              <a:spcAft>
                <a:spcPts val="0"/>
              </a:spcAft>
              <a:buSzPts val="4200"/>
              <a:buNone/>
              <a:defRPr sz="7175"/>
            </a:lvl6pPr>
            <a:lvl7pPr lvl="6" algn="ctr">
              <a:spcBef>
                <a:spcPts val="0"/>
              </a:spcBef>
              <a:spcAft>
                <a:spcPts val="0"/>
              </a:spcAft>
              <a:buSzPts val="4200"/>
              <a:buNone/>
              <a:defRPr sz="7175"/>
            </a:lvl7pPr>
            <a:lvl8pPr lvl="7" algn="ctr">
              <a:spcBef>
                <a:spcPts val="0"/>
              </a:spcBef>
              <a:spcAft>
                <a:spcPts val="0"/>
              </a:spcAft>
              <a:buSzPts val="4200"/>
              <a:buNone/>
              <a:defRPr sz="7175"/>
            </a:lvl8pPr>
            <a:lvl9pPr lvl="8" algn="ctr">
              <a:spcBef>
                <a:spcPts val="0"/>
              </a:spcBef>
              <a:spcAft>
                <a:spcPts val="0"/>
              </a:spcAft>
              <a:buSzPts val="4200"/>
              <a:buNone/>
              <a:defRPr sz="7175"/>
            </a:lvl9pPr>
          </a:lstStyle>
          <a:p>
            <a:endParaRPr/>
          </a:p>
        </p:txBody>
      </p:sp>
      <p:sp>
        <p:nvSpPr>
          <p:cNvPr id="38" name="Google Shape;38;p9"/>
          <p:cNvSpPr txBox="1">
            <a:spLocks noGrp="1"/>
          </p:cNvSpPr>
          <p:nvPr>
            <p:ph type="subTitle" idx="1"/>
          </p:nvPr>
        </p:nvSpPr>
        <p:spPr>
          <a:xfrm>
            <a:off x="453563" y="4796373"/>
            <a:ext cx="6910550" cy="2113393"/>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3587"/>
            </a:lvl1pPr>
            <a:lvl2pPr lvl="1" algn="ctr">
              <a:lnSpc>
                <a:spcPct val="100000"/>
              </a:lnSpc>
              <a:spcBef>
                <a:spcPts val="0"/>
              </a:spcBef>
              <a:spcAft>
                <a:spcPts val="0"/>
              </a:spcAft>
              <a:buSzPts val="2100"/>
              <a:buNone/>
              <a:defRPr sz="3587"/>
            </a:lvl2pPr>
            <a:lvl3pPr lvl="2" algn="ctr">
              <a:lnSpc>
                <a:spcPct val="100000"/>
              </a:lnSpc>
              <a:spcBef>
                <a:spcPts val="0"/>
              </a:spcBef>
              <a:spcAft>
                <a:spcPts val="0"/>
              </a:spcAft>
              <a:buSzPts val="2100"/>
              <a:buNone/>
              <a:defRPr sz="3587"/>
            </a:lvl3pPr>
            <a:lvl4pPr lvl="3" algn="ctr">
              <a:lnSpc>
                <a:spcPct val="100000"/>
              </a:lnSpc>
              <a:spcBef>
                <a:spcPts val="0"/>
              </a:spcBef>
              <a:spcAft>
                <a:spcPts val="0"/>
              </a:spcAft>
              <a:buSzPts val="2100"/>
              <a:buNone/>
              <a:defRPr sz="3587"/>
            </a:lvl4pPr>
            <a:lvl5pPr lvl="4" algn="ctr">
              <a:lnSpc>
                <a:spcPct val="100000"/>
              </a:lnSpc>
              <a:spcBef>
                <a:spcPts val="0"/>
              </a:spcBef>
              <a:spcAft>
                <a:spcPts val="0"/>
              </a:spcAft>
              <a:buSzPts val="2100"/>
              <a:buNone/>
              <a:defRPr sz="3587"/>
            </a:lvl5pPr>
            <a:lvl6pPr lvl="5" algn="ctr">
              <a:lnSpc>
                <a:spcPct val="100000"/>
              </a:lnSpc>
              <a:spcBef>
                <a:spcPts val="0"/>
              </a:spcBef>
              <a:spcAft>
                <a:spcPts val="0"/>
              </a:spcAft>
              <a:buSzPts val="2100"/>
              <a:buNone/>
              <a:defRPr sz="3587"/>
            </a:lvl6pPr>
            <a:lvl7pPr lvl="6" algn="ctr">
              <a:lnSpc>
                <a:spcPct val="100000"/>
              </a:lnSpc>
              <a:spcBef>
                <a:spcPts val="0"/>
              </a:spcBef>
              <a:spcAft>
                <a:spcPts val="0"/>
              </a:spcAft>
              <a:buSzPts val="2100"/>
              <a:buNone/>
              <a:defRPr sz="3587"/>
            </a:lvl7pPr>
            <a:lvl8pPr lvl="7" algn="ctr">
              <a:lnSpc>
                <a:spcPct val="100000"/>
              </a:lnSpc>
              <a:spcBef>
                <a:spcPts val="0"/>
              </a:spcBef>
              <a:spcAft>
                <a:spcPts val="0"/>
              </a:spcAft>
              <a:buSzPts val="2100"/>
              <a:buNone/>
              <a:defRPr sz="3587"/>
            </a:lvl8pPr>
            <a:lvl9pPr lvl="8" algn="ctr">
              <a:lnSpc>
                <a:spcPct val="100000"/>
              </a:lnSpc>
              <a:spcBef>
                <a:spcPts val="0"/>
              </a:spcBef>
              <a:spcAft>
                <a:spcPts val="0"/>
              </a:spcAft>
              <a:buSzPts val="2100"/>
              <a:buNone/>
              <a:defRPr sz="3587"/>
            </a:lvl9pPr>
          </a:lstStyle>
          <a:p>
            <a:endParaRPr/>
          </a:p>
        </p:txBody>
      </p:sp>
      <p:sp>
        <p:nvSpPr>
          <p:cNvPr id="39" name="Google Shape;39;p9"/>
          <p:cNvSpPr txBox="1">
            <a:spLocks noGrp="1"/>
          </p:cNvSpPr>
          <p:nvPr>
            <p:ph type="body" idx="2"/>
          </p:nvPr>
        </p:nvSpPr>
        <p:spPr>
          <a:xfrm>
            <a:off x="8438313" y="1238973"/>
            <a:ext cx="6554875" cy="6322727"/>
          </a:xfrm>
          <a:prstGeom prst="rect">
            <a:avLst/>
          </a:prstGeom>
        </p:spPr>
        <p:txBody>
          <a:bodyPr spcFirstLastPara="1" wrap="square" lIns="91425" tIns="91425" rIns="91425" bIns="91425" anchor="ctr" anchorCtr="0">
            <a:normAutofit/>
          </a:bodyPr>
          <a:lstStyle>
            <a:lvl1pPr marL="781035" lvl="0" indent="-585776">
              <a:spcBef>
                <a:spcPts val="0"/>
              </a:spcBef>
              <a:spcAft>
                <a:spcPts val="0"/>
              </a:spcAft>
              <a:buSzPts val="1800"/>
              <a:buChar char="●"/>
              <a:defRPr/>
            </a:lvl1pPr>
            <a:lvl2pPr marL="1562070" lvl="1" indent="-542385">
              <a:spcBef>
                <a:spcPts val="0"/>
              </a:spcBef>
              <a:spcAft>
                <a:spcPts val="0"/>
              </a:spcAft>
              <a:buSzPts val="1400"/>
              <a:buChar char="○"/>
              <a:defRPr/>
            </a:lvl2pPr>
            <a:lvl3pPr marL="2343104" lvl="2" indent="-542385">
              <a:spcBef>
                <a:spcPts val="0"/>
              </a:spcBef>
              <a:spcAft>
                <a:spcPts val="0"/>
              </a:spcAft>
              <a:buSzPts val="1400"/>
              <a:buChar char="■"/>
              <a:defRPr/>
            </a:lvl3pPr>
            <a:lvl4pPr marL="3124139" lvl="3" indent="-542385">
              <a:spcBef>
                <a:spcPts val="0"/>
              </a:spcBef>
              <a:spcAft>
                <a:spcPts val="0"/>
              </a:spcAft>
              <a:buSzPts val="1400"/>
              <a:buChar char="●"/>
              <a:defRPr/>
            </a:lvl4pPr>
            <a:lvl5pPr marL="3905174" lvl="4" indent="-542385">
              <a:spcBef>
                <a:spcPts val="0"/>
              </a:spcBef>
              <a:spcAft>
                <a:spcPts val="0"/>
              </a:spcAft>
              <a:buSzPts val="1400"/>
              <a:buChar char="○"/>
              <a:defRPr/>
            </a:lvl5pPr>
            <a:lvl6pPr marL="4686209" lvl="5" indent="-542385">
              <a:spcBef>
                <a:spcPts val="0"/>
              </a:spcBef>
              <a:spcAft>
                <a:spcPts val="0"/>
              </a:spcAft>
              <a:buSzPts val="1400"/>
              <a:buChar char="■"/>
              <a:defRPr/>
            </a:lvl6pPr>
            <a:lvl7pPr marL="5467243" lvl="6" indent="-542385">
              <a:spcBef>
                <a:spcPts val="0"/>
              </a:spcBef>
              <a:spcAft>
                <a:spcPts val="0"/>
              </a:spcAft>
              <a:buSzPts val="1400"/>
              <a:buChar char="●"/>
              <a:defRPr/>
            </a:lvl7pPr>
            <a:lvl8pPr marL="6248278" lvl="7" indent="-542385">
              <a:spcBef>
                <a:spcPts val="0"/>
              </a:spcBef>
              <a:spcAft>
                <a:spcPts val="0"/>
              </a:spcAft>
              <a:buSzPts val="1400"/>
              <a:buChar char="○"/>
              <a:defRPr/>
            </a:lvl8pPr>
            <a:lvl9pPr marL="7029313" lvl="8" indent="-542385">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1359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532488" y="7238984"/>
            <a:ext cx="10247950" cy="1035393"/>
          </a:xfrm>
          <a:prstGeom prst="rect">
            <a:avLst/>
          </a:prstGeom>
        </p:spPr>
        <p:txBody>
          <a:bodyPr spcFirstLastPara="1" wrap="square" lIns="91425" tIns="91425" rIns="91425" bIns="91425" anchor="ctr" anchorCtr="0">
            <a:normAutofit/>
          </a:bodyPr>
          <a:lstStyle>
            <a:lvl1pPr marL="781035" lvl="0" indent="-390517">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3395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532488" y="1892703"/>
            <a:ext cx="14556025" cy="3359767"/>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20500"/>
            </a:lvl1pPr>
            <a:lvl2pPr lvl="1" algn="ctr">
              <a:spcBef>
                <a:spcPts val="0"/>
              </a:spcBef>
              <a:spcAft>
                <a:spcPts val="0"/>
              </a:spcAft>
              <a:buSzPts val="12000"/>
              <a:buNone/>
              <a:defRPr sz="20500"/>
            </a:lvl2pPr>
            <a:lvl3pPr lvl="2" algn="ctr">
              <a:spcBef>
                <a:spcPts val="0"/>
              </a:spcBef>
              <a:spcAft>
                <a:spcPts val="0"/>
              </a:spcAft>
              <a:buSzPts val="12000"/>
              <a:buNone/>
              <a:defRPr sz="20500"/>
            </a:lvl3pPr>
            <a:lvl4pPr lvl="3" algn="ctr">
              <a:spcBef>
                <a:spcPts val="0"/>
              </a:spcBef>
              <a:spcAft>
                <a:spcPts val="0"/>
              </a:spcAft>
              <a:buSzPts val="12000"/>
              <a:buNone/>
              <a:defRPr sz="20500"/>
            </a:lvl4pPr>
            <a:lvl5pPr lvl="4" algn="ctr">
              <a:spcBef>
                <a:spcPts val="0"/>
              </a:spcBef>
              <a:spcAft>
                <a:spcPts val="0"/>
              </a:spcAft>
              <a:buSzPts val="12000"/>
              <a:buNone/>
              <a:defRPr sz="20500"/>
            </a:lvl5pPr>
            <a:lvl6pPr lvl="5" algn="ctr">
              <a:spcBef>
                <a:spcPts val="0"/>
              </a:spcBef>
              <a:spcAft>
                <a:spcPts val="0"/>
              </a:spcAft>
              <a:buSzPts val="12000"/>
              <a:buNone/>
              <a:defRPr sz="20500"/>
            </a:lvl6pPr>
            <a:lvl7pPr lvl="6" algn="ctr">
              <a:spcBef>
                <a:spcPts val="0"/>
              </a:spcBef>
              <a:spcAft>
                <a:spcPts val="0"/>
              </a:spcAft>
              <a:buSzPts val="12000"/>
              <a:buNone/>
              <a:defRPr sz="20500"/>
            </a:lvl7pPr>
            <a:lvl8pPr lvl="7" algn="ctr">
              <a:spcBef>
                <a:spcPts val="0"/>
              </a:spcBef>
              <a:spcAft>
                <a:spcPts val="0"/>
              </a:spcAft>
              <a:buSzPts val="12000"/>
              <a:buNone/>
              <a:defRPr sz="20500"/>
            </a:lvl8pPr>
            <a:lvl9pPr lvl="8" algn="ctr">
              <a:spcBef>
                <a:spcPts val="0"/>
              </a:spcBef>
              <a:spcAft>
                <a:spcPts val="0"/>
              </a:spcAft>
              <a:buSzPts val="12000"/>
              <a:buNone/>
              <a:defRPr sz="20500"/>
            </a:lvl9pPr>
          </a:lstStyle>
          <a:p>
            <a:r>
              <a:t>xx%</a:t>
            </a:r>
          </a:p>
        </p:txBody>
      </p:sp>
      <p:sp>
        <p:nvSpPr>
          <p:cNvPr id="46" name="Google Shape;46;p11"/>
          <p:cNvSpPr txBox="1">
            <a:spLocks noGrp="1"/>
          </p:cNvSpPr>
          <p:nvPr>
            <p:ph type="body" idx="1"/>
          </p:nvPr>
        </p:nvSpPr>
        <p:spPr>
          <a:xfrm>
            <a:off x="532488" y="5393807"/>
            <a:ext cx="14556025" cy="2225813"/>
          </a:xfrm>
          <a:prstGeom prst="rect">
            <a:avLst/>
          </a:prstGeom>
        </p:spPr>
        <p:txBody>
          <a:bodyPr spcFirstLastPara="1" wrap="square" lIns="91425" tIns="91425" rIns="91425" bIns="91425" anchor="t" anchorCtr="0">
            <a:normAutofit/>
          </a:bodyPr>
          <a:lstStyle>
            <a:lvl1pPr marL="781035" lvl="0" indent="-585776" algn="ctr">
              <a:spcBef>
                <a:spcPts val="0"/>
              </a:spcBef>
              <a:spcAft>
                <a:spcPts val="0"/>
              </a:spcAft>
              <a:buSzPts val="1800"/>
              <a:buChar char="●"/>
              <a:defRPr/>
            </a:lvl1pPr>
            <a:lvl2pPr marL="1562070" lvl="1" indent="-542385" algn="ctr">
              <a:spcBef>
                <a:spcPts val="0"/>
              </a:spcBef>
              <a:spcAft>
                <a:spcPts val="0"/>
              </a:spcAft>
              <a:buSzPts val="1400"/>
              <a:buChar char="○"/>
              <a:defRPr/>
            </a:lvl2pPr>
            <a:lvl3pPr marL="2343104" lvl="2" indent="-542385" algn="ctr">
              <a:spcBef>
                <a:spcPts val="0"/>
              </a:spcBef>
              <a:spcAft>
                <a:spcPts val="0"/>
              </a:spcAft>
              <a:buSzPts val="1400"/>
              <a:buChar char="■"/>
              <a:defRPr/>
            </a:lvl3pPr>
            <a:lvl4pPr marL="3124139" lvl="3" indent="-542385" algn="ctr">
              <a:spcBef>
                <a:spcPts val="0"/>
              </a:spcBef>
              <a:spcAft>
                <a:spcPts val="0"/>
              </a:spcAft>
              <a:buSzPts val="1400"/>
              <a:buChar char="●"/>
              <a:defRPr/>
            </a:lvl4pPr>
            <a:lvl5pPr marL="3905174" lvl="4" indent="-542385" algn="ctr">
              <a:spcBef>
                <a:spcPts val="0"/>
              </a:spcBef>
              <a:spcAft>
                <a:spcPts val="0"/>
              </a:spcAft>
              <a:buSzPts val="1400"/>
              <a:buChar char="○"/>
              <a:defRPr/>
            </a:lvl5pPr>
            <a:lvl6pPr marL="4686209" lvl="5" indent="-542385" algn="ctr">
              <a:spcBef>
                <a:spcPts val="0"/>
              </a:spcBef>
              <a:spcAft>
                <a:spcPts val="0"/>
              </a:spcAft>
              <a:buSzPts val="1400"/>
              <a:buChar char="■"/>
              <a:defRPr/>
            </a:lvl6pPr>
            <a:lvl7pPr marL="5467243" lvl="6" indent="-542385" algn="ctr">
              <a:spcBef>
                <a:spcPts val="0"/>
              </a:spcBef>
              <a:spcAft>
                <a:spcPts val="0"/>
              </a:spcAft>
              <a:buSzPts val="1400"/>
              <a:buChar char="●"/>
              <a:defRPr/>
            </a:lvl7pPr>
            <a:lvl8pPr marL="6248278" lvl="7" indent="-542385" algn="ctr">
              <a:spcBef>
                <a:spcPts val="0"/>
              </a:spcBef>
              <a:spcAft>
                <a:spcPts val="0"/>
              </a:spcAft>
              <a:buSzPts val="1400"/>
              <a:buChar char="○"/>
              <a:defRPr/>
            </a:lvl8pPr>
            <a:lvl9pPr marL="7029313" lvl="8" indent="-542385"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44515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4473782" y="7979283"/>
            <a:ext cx="937363" cy="673493"/>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773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32488" y="761487"/>
            <a:ext cx="14556025" cy="979953"/>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532488" y="1972013"/>
            <a:ext cx="14556025" cy="584584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4473782" y="7979283"/>
            <a:ext cx="937363" cy="673493"/>
          </a:xfrm>
          <a:prstGeom prst="rect">
            <a:avLst/>
          </a:prstGeom>
          <a:noFill/>
          <a:ln>
            <a:noFill/>
          </a:ln>
        </p:spPr>
        <p:txBody>
          <a:bodyPr spcFirstLastPara="1" wrap="square" lIns="91425" tIns="91425" rIns="91425" bIns="91425" anchor="ctr" anchorCtr="0">
            <a:normAutofit/>
          </a:bodyPr>
          <a:lstStyle>
            <a:lvl1pPr lvl="0" algn="r">
              <a:buNone/>
              <a:defRPr sz="1708">
                <a:solidFill>
                  <a:schemeClr val="dk2"/>
                </a:solidFill>
              </a:defRPr>
            </a:lvl1pPr>
            <a:lvl2pPr lvl="1" algn="r">
              <a:buNone/>
              <a:defRPr sz="1708">
                <a:solidFill>
                  <a:schemeClr val="dk2"/>
                </a:solidFill>
              </a:defRPr>
            </a:lvl2pPr>
            <a:lvl3pPr lvl="2" algn="r">
              <a:buNone/>
              <a:defRPr sz="1708">
                <a:solidFill>
                  <a:schemeClr val="dk2"/>
                </a:solidFill>
              </a:defRPr>
            </a:lvl3pPr>
            <a:lvl4pPr lvl="3" algn="r">
              <a:buNone/>
              <a:defRPr sz="1708">
                <a:solidFill>
                  <a:schemeClr val="dk2"/>
                </a:solidFill>
              </a:defRPr>
            </a:lvl4pPr>
            <a:lvl5pPr lvl="4" algn="r">
              <a:buNone/>
              <a:defRPr sz="1708">
                <a:solidFill>
                  <a:schemeClr val="dk2"/>
                </a:solidFill>
              </a:defRPr>
            </a:lvl5pPr>
            <a:lvl6pPr lvl="5" algn="r">
              <a:buNone/>
              <a:defRPr sz="1708">
                <a:solidFill>
                  <a:schemeClr val="dk2"/>
                </a:solidFill>
              </a:defRPr>
            </a:lvl6pPr>
            <a:lvl7pPr lvl="6" algn="r">
              <a:buNone/>
              <a:defRPr sz="1708">
                <a:solidFill>
                  <a:schemeClr val="dk2"/>
                </a:solidFill>
              </a:defRPr>
            </a:lvl7pPr>
            <a:lvl8pPr lvl="7" algn="r">
              <a:buNone/>
              <a:defRPr sz="1708">
                <a:solidFill>
                  <a:schemeClr val="dk2"/>
                </a:solidFill>
              </a:defRPr>
            </a:lvl8pPr>
            <a:lvl9pPr lvl="8" algn="r">
              <a:buNone/>
              <a:defRPr sz="1708">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08774865"/>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392"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hyperlink" Target="https://doi.org/10.2344/anpr-66-04-08" TargetMode="External"/><Relationship Id="rId4" Type="http://schemas.openxmlformats.org/officeDocument/2006/relationships/hyperlink" Target="https://doi.org/10.1016/j.bjao.2023.10025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387313-C0DA-9B16-65D8-A105C52B5714}"/>
              </a:ext>
            </a:extLst>
          </p:cNvPr>
          <p:cNvPicPr>
            <a:picLocks noChangeAspect="1"/>
          </p:cNvPicPr>
          <p:nvPr/>
        </p:nvPicPr>
        <p:blipFill>
          <a:blip r:embed="rId2"/>
          <a:stretch>
            <a:fillRect/>
          </a:stretch>
        </p:blipFill>
        <p:spPr>
          <a:xfrm>
            <a:off x="965200" y="0"/>
            <a:ext cx="13690600" cy="8801100"/>
          </a:xfrm>
          <a:prstGeom prst="rect">
            <a:avLst/>
          </a:prstGeom>
        </p:spPr>
      </p:pic>
    </p:spTree>
    <p:extLst>
      <p:ext uri="{BB962C8B-B14F-4D97-AF65-F5344CB8AC3E}">
        <p14:creationId xmlns:p14="http://schemas.microsoft.com/office/powerpoint/2010/main" val="451202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5F3B9F-3618-DDA3-55BC-10D2A356E13D}"/>
              </a:ext>
            </a:extLst>
          </p:cNvPr>
          <p:cNvPicPr>
            <a:picLocks noChangeAspect="1"/>
          </p:cNvPicPr>
          <p:nvPr/>
        </p:nvPicPr>
        <p:blipFill>
          <a:blip r:embed="rId2"/>
          <a:stretch>
            <a:fillRect/>
          </a:stretch>
        </p:blipFill>
        <p:spPr>
          <a:xfrm>
            <a:off x="0" y="7832"/>
            <a:ext cx="15621000" cy="8785435"/>
          </a:xfrm>
          <a:prstGeom prst="rect">
            <a:avLst/>
          </a:prstGeom>
        </p:spPr>
      </p:pic>
    </p:spTree>
    <p:extLst>
      <p:ext uri="{BB962C8B-B14F-4D97-AF65-F5344CB8AC3E}">
        <p14:creationId xmlns:p14="http://schemas.microsoft.com/office/powerpoint/2010/main" val="219953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CD3E75-010A-100B-8125-197D01272D17}"/>
              </a:ext>
            </a:extLst>
          </p:cNvPr>
          <p:cNvPicPr>
            <a:picLocks noChangeAspect="1"/>
          </p:cNvPicPr>
          <p:nvPr/>
        </p:nvPicPr>
        <p:blipFill>
          <a:blip r:embed="rId2"/>
          <a:stretch>
            <a:fillRect/>
          </a:stretch>
        </p:blipFill>
        <p:spPr>
          <a:xfrm>
            <a:off x="1209675" y="0"/>
            <a:ext cx="13201650" cy="8801100"/>
          </a:xfrm>
          <a:prstGeom prst="rect">
            <a:avLst/>
          </a:prstGeom>
        </p:spPr>
      </p:pic>
    </p:spTree>
    <p:extLst>
      <p:ext uri="{BB962C8B-B14F-4D97-AF65-F5344CB8AC3E}">
        <p14:creationId xmlns:p14="http://schemas.microsoft.com/office/powerpoint/2010/main" val="24324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5C260E-C6D3-45CB-6A26-7A824E2E293F}"/>
              </a:ext>
            </a:extLst>
          </p:cNvPr>
          <p:cNvPicPr>
            <a:picLocks noChangeAspect="1"/>
          </p:cNvPicPr>
          <p:nvPr/>
        </p:nvPicPr>
        <p:blipFill>
          <a:blip r:embed="rId2"/>
          <a:stretch>
            <a:fillRect/>
          </a:stretch>
        </p:blipFill>
        <p:spPr>
          <a:xfrm>
            <a:off x="1943100" y="0"/>
            <a:ext cx="11734800" cy="8801100"/>
          </a:xfrm>
          <a:prstGeom prst="rect">
            <a:avLst/>
          </a:prstGeom>
        </p:spPr>
      </p:pic>
    </p:spTree>
    <p:extLst>
      <p:ext uri="{BB962C8B-B14F-4D97-AF65-F5344CB8AC3E}">
        <p14:creationId xmlns:p14="http://schemas.microsoft.com/office/powerpoint/2010/main" val="144682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3D781F-D082-68C8-5D05-5B5D063A128C}"/>
              </a:ext>
            </a:extLst>
          </p:cNvPr>
          <p:cNvPicPr>
            <a:picLocks noChangeAspect="1"/>
          </p:cNvPicPr>
          <p:nvPr/>
        </p:nvPicPr>
        <p:blipFill>
          <a:blip r:embed="rId2"/>
          <a:stretch>
            <a:fillRect/>
          </a:stretch>
        </p:blipFill>
        <p:spPr>
          <a:xfrm>
            <a:off x="0" y="495300"/>
            <a:ext cx="15621000" cy="7810500"/>
          </a:xfrm>
          <a:prstGeom prst="rect">
            <a:avLst/>
          </a:prstGeom>
        </p:spPr>
      </p:pic>
    </p:spTree>
    <p:extLst>
      <p:ext uri="{BB962C8B-B14F-4D97-AF65-F5344CB8AC3E}">
        <p14:creationId xmlns:p14="http://schemas.microsoft.com/office/powerpoint/2010/main" val="3857434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44E"/>
        </a:solidFill>
        <a:effectLst/>
      </p:bgPr>
    </p:bg>
    <p:spTree>
      <p:nvGrpSpPr>
        <p:cNvPr id="1" name="Shape 54"/>
        <p:cNvGrpSpPr/>
        <p:nvPr/>
      </p:nvGrpSpPr>
      <p:grpSpPr>
        <a:xfrm>
          <a:off x="0" y="0"/>
          <a:ext cx="0" cy="0"/>
          <a:chOff x="0" y="0"/>
          <a:chExt cx="0" cy="0"/>
        </a:xfrm>
      </p:grpSpPr>
      <p:pic>
        <p:nvPicPr>
          <p:cNvPr id="55" name="Google Shape;55;p13" descr="https://www.slu.edu/marcom/tools-downloads/imgs/logo/center-aligned/slu_logowithyear_white_rgb.png"/>
          <p:cNvPicPr preferRelativeResize="0"/>
          <p:nvPr/>
        </p:nvPicPr>
        <p:blipFill rotWithShape="1">
          <a:blip r:embed="rId3">
            <a:alphaModFix/>
          </a:blip>
          <a:srcRect/>
          <a:stretch/>
        </p:blipFill>
        <p:spPr>
          <a:xfrm>
            <a:off x="194434" y="532398"/>
            <a:ext cx="1103935" cy="1291042"/>
          </a:xfrm>
          <a:prstGeom prst="rect">
            <a:avLst/>
          </a:prstGeom>
          <a:noFill/>
          <a:ln>
            <a:noFill/>
          </a:ln>
        </p:spPr>
      </p:pic>
      <p:sp>
        <p:nvSpPr>
          <p:cNvPr id="56" name="Google Shape;56;p13"/>
          <p:cNvSpPr txBox="1"/>
          <p:nvPr/>
        </p:nvSpPr>
        <p:spPr>
          <a:xfrm>
            <a:off x="1517463" y="601458"/>
            <a:ext cx="11461550" cy="1077615"/>
          </a:xfrm>
          <a:prstGeom prst="rect">
            <a:avLst/>
          </a:prstGeom>
          <a:noFill/>
          <a:ln>
            <a:noFill/>
          </a:ln>
        </p:spPr>
        <p:txBody>
          <a:bodyPr spcFirstLastPara="1" wrap="square" lIns="117149" tIns="58553" rIns="117149" bIns="58553" anchor="t" anchorCtr="0">
            <a:spAutoFit/>
          </a:bodyPr>
          <a:lstStyle/>
          <a:p>
            <a:pPr algn="ctr" defTabSz="1562070">
              <a:lnSpc>
                <a:spcPct val="107000"/>
              </a:lnSpc>
              <a:buClr>
                <a:srgbClr val="000000"/>
              </a:buClr>
            </a:pPr>
            <a:r>
              <a:rPr lang="en" sz="1879" kern="0">
                <a:solidFill>
                  <a:srgbClr val="FFFFFF"/>
                </a:solidFill>
                <a:latin typeface="Calibri"/>
                <a:ea typeface="Calibri"/>
                <a:cs typeface="Calibri"/>
                <a:sym typeface="Calibri"/>
              </a:rPr>
              <a:t>Menthol Vape-Associated Epiglottitis in a Chronic Cannabis Smoker: A Case Study</a:t>
            </a:r>
            <a:endParaRPr sz="2392" kern="0">
              <a:solidFill>
                <a:srgbClr val="FFFFFF"/>
              </a:solidFill>
              <a:latin typeface="Calibri"/>
              <a:ea typeface="Calibri"/>
              <a:cs typeface="Calibri"/>
              <a:sym typeface="Calibri"/>
            </a:endParaRPr>
          </a:p>
          <a:p>
            <a:pPr algn="ctr" defTabSz="1562070">
              <a:lnSpc>
                <a:spcPct val="107000"/>
              </a:lnSpc>
              <a:spcBef>
                <a:spcPts val="171"/>
              </a:spcBef>
              <a:buClr>
                <a:srgbClr val="000000"/>
              </a:buClr>
            </a:pPr>
            <a:r>
              <a:rPr lang="en" sz="1879" kern="0">
                <a:solidFill>
                  <a:srgbClr val="FFFFFF"/>
                </a:solidFill>
                <a:latin typeface="Calibri"/>
                <a:ea typeface="Calibri"/>
                <a:cs typeface="Calibri"/>
                <a:sym typeface="Calibri"/>
              </a:rPr>
              <a:t>John A. Merlo MD, Thomas Koch, MS4,  Hamed Sadeghipour</a:t>
            </a:r>
            <a:r>
              <a:rPr lang="en" sz="1879" kern="0">
                <a:solidFill>
                  <a:srgbClr val="000000"/>
                </a:solidFill>
                <a:latin typeface="Times New Roman"/>
                <a:ea typeface="Times New Roman"/>
                <a:cs typeface="Times New Roman"/>
                <a:sym typeface="Times New Roman"/>
              </a:rPr>
              <a:t> </a:t>
            </a:r>
            <a:r>
              <a:rPr lang="en" sz="1879" kern="0">
                <a:solidFill>
                  <a:srgbClr val="FFFFFF"/>
                </a:solidFill>
                <a:latin typeface="Calibri"/>
                <a:ea typeface="Calibri"/>
                <a:cs typeface="Calibri"/>
                <a:sym typeface="Calibri"/>
              </a:rPr>
              <a:t>MD</a:t>
            </a:r>
            <a:endParaRPr sz="1879" kern="0">
              <a:solidFill>
                <a:srgbClr val="FFFFFF"/>
              </a:solidFill>
              <a:latin typeface="Calibri"/>
              <a:ea typeface="Calibri"/>
              <a:cs typeface="Calibri"/>
              <a:sym typeface="Calibri"/>
            </a:endParaRPr>
          </a:p>
          <a:p>
            <a:pPr algn="ctr" defTabSz="1562070">
              <a:spcBef>
                <a:spcPts val="171"/>
              </a:spcBef>
              <a:buClr>
                <a:srgbClr val="000000"/>
              </a:buClr>
            </a:pPr>
            <a:r>
              <a:rPr lang="en" sz="1879" kern="0">
                <a:solidFill>
                  <a:srgbClr val="FFFFFF"/>
                </a:solidFill>
                <a:latin typeface="Calibri"/>
                <a:ea typeface="Calibri"/>
                <a:cs typeface="Calibri"/>
                <a:sym typeface="Calibri"/>
              </a:rPr>
              <a:t>Anesthesiology and Critical Care, SSM Saint Louis University Hospital, St. Louis, MO, USA</a:t>
            </a:r>
            <a:endParaRPr sz="1879" kern="0">
              <a:solidFill>
                <a:srgbClr val="FFFFFF"/>
              </a:solidFill>
              <a:latin typeface="Calibri"/>
              <a:ea typeface="Calibri"/>
              <a:cs typeface="Calibri"/>
              <a:sym typeface="Calibri"/>
            </a:endParaRPr>
          </a:p>
        </p:txBody>
      </p:sp>
      <p:cxnSp>
        <p:nvCxnSpPr>
          <p:cNvPr id="57" name="Google Shape;57;p13"/>
          <p:cNvCxnSpPr/>
          <p:nvPr/>
        </p:nvCxnSpPr>
        <p:spPr>
          <a:xfrm>
            <a:off x="2653843" y="1744591"/>
            <a:ext cx="10311500" cy="0"/>
          </a:xfrm>
          <a:prstGeom prst="straightConnector1">
            <a:avLst/>
          </a:prstGeom>
          <a:noFill/>
          <a:ln w="9525" cap="flat" cmpd="sng">
            <a:solidFill>
              <a:schemeClr val="lt1"/>
            </a:solidFill>
            <a:prstDash val="solid"/>
            <a:miter lim="800000"/>
            <a:headEnd type="none" w="sm" len="sm"/>
            <a:tailEnd type="none" w="sm" len="sm"/>
          </a:ln>
        </p:spPr>
      </p:cxnSp>
      <p:sp>
        <p:nvSpPr>
          <p:cNvPr id="58" name="Google Shape;58;p13"/>
          <p:cNvSpPr txBox="1"/>
          <p:nvPr/>
        </p:nvSpPr>
        <p:spPr>
          <a:xfrm>
            <a:off x="3262383" y="2020756"/>
            <a:ext cx="7143738" cy="663995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17149" tIns="58553" rIns="117149" bIns="58553" anchor="t" anchorCtr="0">
            <a:noAutofit/>
          </a:bodyPr>
          <a:lstStyle/>
          <a:p>
            <a:pPr defTabSz="1562070">
              <a:buClr>
                <a:srgbClr val="000000"/>
              </a:buClr>
            </a:pPr>
            <a:r>
              <a:rPr lang="en" sz="1367" b="1" kern="0">
                <a:solidFill>
                  <a:srgbClr val="000000"/>
                </a:solidFill>
                <a:latin typeface="Times New Roman"/>
                <a:ea typeface="Times New Roman"/>
                <a:cs typeface="Times New Roman"/>
                <a:sym typeface="Times New Roman"/>
              </a:rPr>
              <a:t>Case Report:</a:t>
            </a:r>
            <a:endParaRPr sz="1879" kern="0">
              <a:solidFill>
                <a:srgbClr val="000000"/>
              </a:solidFill>
              <a:latin typeface="Arial"/>
              <a:cs typeface="Arial"/>
              <a:sym typeface="Arial"/>
            </a:endParaRPr>
          </a:p>
          <a:p>
            <a:pPr defTabSz="1562070">
              <a:spcBef>
                <a:spcPts val="1537"/>
              </a:spcBef>
              <a:buClr>
                <a:srgbClr val="000000"/>
              </a:buClr>
              <a:buSzPts val="800"/>
            </a:pPr>
            <a:endParaRPr sz="342" kern="0">
              <a:solidFill>
                <a:srgbClr val="000000"/>
              </a:solidFill>
              <a:latin typeface="Times New Roman"/>
              <a:ea typeface="Times New Roman"/>
              <a:cs typeface="Times New Roman"/>
              <a:sym typeface="Times New Roman"/>
            </a:endParaRPr>
          </a:p>
          <a:p>
            <a:pPr defTabSz="1562070">
              <a:spcBef>
                <a:spcPts val="1537"/>
              </a:spcBef>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p:txBody>
      </p:sp>
      <p:sp>
        <p:nvSpPr>
          <p:cNvPr id="59" name="Google Shape;59;p13"/>
          <p:cNvSpPr txBox="1"/>
          <p:nvPr/>
        </p:nvSpPr>
        <p:spPr>
          <a:xfrm>
            <a:off x="172552" y="2020756"/>
            <a:ext cx="2891525" cy="3136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17149" tIns="58553" rIns="117149" bIns="58553" anchor="t" anchorCtr="0">
            <a:noAutofit/>
          </a:bodyPr>
          <a:lstStyle/>
          <a:p>
            <a:pPr defTabSz="1562070">
              <a:buClr>
                <a:srgbClr val="000000"/>
              </a:buClr>
            </a:pPr>
            <a:r>
              <a:rPr lang="en" sz="1367" b="1" kern="0">
                <a:solidFill>
                  <a:srgbClr val="000000"/>
                </a:solidFill>
                <a:latin typeface="Times New Roman"/>
                <a:ea typeface="Times New Roman"/>
                <a:cs typeface="Times New Roman"/>
                <a:sym typeface="Times New Roman"/>
              </a:rPr>
              <a:t>Introduction:</a:t>
            </a:r>
            <a:endParaRPr sz="1879" kern="0">
              <a:solidFill>
                <a:srgbClr val="000000"/>
              </a:solidFill>
              <a:latin typeface="Arial"/>
              <a:cs typeface="Arial"/>
              <a:sym typeface="Arial"/>
            </a:endParaRPr>
          </a:p>
          <a:p>
            <a:pPr defTabSz="1562070">
              <a:lnSpc>
                <a:spcPct val="115000"/>
              </a:lnSpc>
              <a:buClr>
                <a:srgbClr val="000000"/>
              </a:buClr>
              <a:buSzPts val="800"/>
            </a:pPr>
            <a:r>
              <a:rPr lang="en" sz="854" kern="0">
                <a:solidFill>
                  <a:srgbClr val="000000"/>
                </a:solidFill>
                <a:latin typeface="Times New Roman"/>
                <a:ea typeface="Times New Roman"/>
                <a:cs typeface="Times New Roman"/>
                <a:sym typeface="Times New Roman"/>
              </a:rPr>
              <a:t>Epiglottitis is an acute inflammatory condition of the supraglottic structures, most notably the epiglottis, that can rapidly progress to airway obstruction. The incidence of adult epiglottitis has increased in recent years to approximately 3 in 100,000, with a mortality rate of 1%.</a:t>
            </a:r>
            <a:r>
              <a:rPr lang="en" sz="854" kern="0" baseline="30000">
                <a:solidFill>
                  <a:srgbClr val="000000"/>
                </a:solidFill>
                <a:latin typeface="Times New Roman"/>
                <a:ea typeface="Times New Roman"/>
                <a:cs typeface="Times New Roman"/>
                <a:sym typeface="Times New Roman"/>
              </a:rPr>
              <a:t>1</a:t>
            </a:r>
            <a:r>
              <a:rPr lang="en" sz="854" kern="0">
                <a:solidFill>
                  <a:srgbClr val="000000"/>
                </a:solidFill>
                <a:latin typeface="Times New Roman"/>
                <a:ea typeface="Times New Roman"/>
                <a:cs typeface="Times New Roman"/>
                <a:sym typeface="Times New Roman"/>
              </a:rPr>
              <a:t> While traditionally caused by Haemophilus influenzae type B and other bacterial pathogens, especially in pediatric populations, the incidence of non-infectious causes is rising. With the widespread adoption of e-cigarettes and vape pens, inhalational exposure to chemical irritants is now recognized as a possible cause of upper airway inflammation. Volatile compounds found in vape aerosols—including propylene glycol, glycerin, flavoring agents, and adulterants like menthol—may provoke mucosal irritation and edema.</a:t>
            </a:r>
            <a:r>
              <a:rPr lang="en" sz="854" kern="0" baseline="30000">
                <a:solidFill>
                  <a:srgbClr val="000000"/>
                </a:solidFill>
                <a:latin typeface="Times New Roman"/>
                <a:ea typeface="Times New Roman"/>
                <a:cs typeface="Times New Roman"/>
                <a:sym typeface="Times New Roman"/>
              </a:rPr>
              <a:t>2</a:t>
            </a:r>
            <a:r>
              <a:rPr lang="en" sz="854" kern="0">
                <a:solidFill>
                  <a:srgbClr val="000000"/>
                </a:solidFill>
                <a:latin typeface="Times New Roman"/>
                <a:ea typeface="Times New Roman"/>
                <a:cs typeface="Times New Roman"/>
                <a:sym typeface="Times New Roman"/>
              </a:rPr>
              <a:t> We report a case of acute epiglottitis in a chronic cannabis smoker, temporally associated with menthol vape escalation with no evidence of infection.</a:t>
            </a:r>
            <a:endParaRPr sz="854"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p:txBody>
      </p:sp>
      <p:sp>
        <p:nvSpPr>
          <p:cNvPr id="60" name="Google Shape;60;p13"/>
          <p:cNvSpPr txBox="1"/>
          <p:nvPr/>
        </p:nvSpPr>
        <p:spPr>
          <a:xfrm>
            <a:off x="10547805" y="6574063"/>
            <a:ext cx="4876950" cy="1991776"/>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17149" tIns="58553" rIns="117149" bIns="58553" anchor="t" anchorCtr="0">
            <a:spAutoFit/>
          </a:bodyPr>
          <a:lstStyle/>
          <a:p>
            <a:pPr defTabSz="1562070">
              <a:buClr>
                <a:srgbClr val="000000"/>
              </a:buClr>
            </a:pPr>
            <a:r>
              <a:rPr lang="en" sz="1367" b="1" kern="0">
                <a:solidFill>
                  <a:srgbClr val="000000"/>
                </a:solidFill>
                <a:latin typeface="Times New Roman"/>
                <a:ea typeface="Times New Roman"/>
                <a:cs typeface="Times New Roman"/>
                <a:sym typeface="Times New Roman"/>
              </a:rPr>
              <a:t>References:</a:t>
            </a:r>
            <a:endParaRPr sz="1367" b="1" kern="0">
              <a:solidFill>
                <a:srgbClr val="000000"/>
              </a:solidFill>
              <a:latin typeface="Times New Roman"/>
              <a:ea typeface="Times New Roman"/>
              <a:cs typeface="Times New Roman"/>
              <a:sym typeface="Times New Roman"/>
            </a:endParaRPr>
          </a:p>
          <a:p>
            <a:pPr defTabSz="1562070">
              <a:lnSpc>
                <a:spcPct val="115000"/>
              </a:lnSpc>
              <a:buClr>
                <a:srgbClr val="000000"/>
              </a:buClr>
            </a:pPr>
            <a:r>
              <a:rPr lang="en" sz="854" kern="0">
                <a:solidFill>
                  <a:srgbClr val="000000"/>
                </a:solidFill>
                <a:highlight>
                  <a:srgbClr val="FFFFFF"/>
                </a:highlight>
                <a:latin typeface="Times New Roman"/>
                <a:ea typeface="Times New Roman"/>
                <a:cs typeface="Times New Roman"/>
                <a:sym typeface="Times New Roman"/>
              </a:rPr>
              <a:t>1. Booth, A. W. G., Pungsornruk, K., Llewellyn, S., Sturgess, D., &amp; Vidhani, K. (2024). Airway management of adult epiglottitis: a systematic review and meta-analysis. </a:t>
            </a:r>
            <a:r>
              <a:rPr lang="en" sz="854" i="1" kern="0">
                <a:solidFill>
                  <a:srgbClr val="000000"/>
                </a:solidFill>
                <a:highlight>
                  <a:srgbClr val="FFFFFF"/>
                </a:highlight>
                <a:latin typeface="Times New Roman"/>
                <a:ea typeface="Times New Roman"/>
                <a:cs typeface="Times New Roman"/>
                <a:sym typeface="Times New Roman"/>
              </a:rPr>
              <a:t>BJA open</a:t>
            </a:r>
            <a:r>
              <a:rPr lang="en" sz="854" kern="0">
                <a:solidFill>
                  <a:srgbClr val="000000"/>
                </a:solidFill>
                <a:highlight>
                  <a:srgbClr val="FFFFFF"/>
                </a:highlight>
                <a:latin typeface="Times New Roman"/>
                <a:ea typeface="Times New Roman"/>
                <a:cs typeface="Times New Roman"/>
                <a:sym typeface="Times New Roman"/>
              </a:rPr>
              <a:t>, </a:t>
            </a:r>
            <a:r>
              <a:rPr lang="en" sz="854" i="1" kern="0">
                <a:solidFill>
                  <a:srgbClr val="000000"/>
                </a:solidFill>
                <a:highlight>
                  <a:srgbClr val="FFFFFF"/>
                </a:highlight>
                <a:latin typeface="Times New Roman"/>
                <a:ea typeface="Times New Roman"/>
                <a:cs typeface="Times New Roman"/>
                <a:sym typeface="Times New Roman"/>
              </a:rPr>
              <a:t>9</a:t>
            </a:r>
            <a:r>
              <a:rPr lang="en" sz="854" kern="0">
                <a:solidFill>
                  <a:srgbClr val="000000"/>
                </a:solidFill>
                <a:highlight>
                  <a:srgbClr val="FFFFFF"/>
                </a:highlight>
                <a:latin typeface="Times New Roman"/>
                <a:ea typeface="Times New Roman"/>
                <a:cs typeface="Times New Roman"/>
                <a:sym typeface="Times New Roman"/>
              </a:rPr>
              <a:t>, 100250. </a:t>
            </a:r>
            <a:r>
              <a:rPr lang="en" sz="854" kern="0">
                <a:solidFill>
                  <a:srgbClr val="000000"/>
                </a:solidFill>
                <a:highlight>
                  <a:srgbClr val="FFFFFF"/>
                </a:highlight>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https://doi.org/10.1016/j.bjao.2023.100250</a:t>
            </a:r>
            <a:endParaRPr sz="854" kern="0">
              <a:solidFill>
                <a:srgbClr val="000000"/>
              </a:solidFill>
              <a:latin typeface="Times New Roman"/>
              <a:ea typeface="Times New Roman"/>
              <a:cs typeface="Times New Roman"/>
              <a:sym typeface="Times New Roman"/>
            </a:endParaRPr>
          </a:p>
          <a:p>
            <a:pPr defTabSz="1562070">
              <a:lnSpc>
                <a:spcPct val="115000"/>
              </a:lnSpc>
              <a:buClr>
                <a:srgbClr val="000000"/>
              </a:buClr>
            </a:pPr>
            <a:r>
              <a:rPr lang="en" sz="854" kern="0">
                <a:solidFill>
                  <a:srgbClr val="000000"/>
                </a:solidFill>
                <a:latin typeface="Times New Roman"/>
                <a:ea typeface="Times New Roman"/>
                <a:cs typeface="Times New Roman"/>
                <a:sym typeface="Times New Roman"/>
              </a:rPr>
              <a:t>2. Strongin RM. E-cigarette chemistry and analytical detection. Tob Induc Dis. 2022;20:20. doi:10.18332/tid/146498</a:t>
            </a:r>
            <a:endParaRPr sz="854" kern="0">
              <a:solidFill>
                <a:srgbClr val="000000"/>
              </a:solidFill>
              <a:latin typeface="Times New Roman"/>
              <a:ea typeface="Times New Roman"/>
              <a:cs typeface="Times New Roman"/>
              <a:sym typeface="Times New Roman"/>
            </a:endParaRPr>
          </a:p>
          <a:p>
            <a:pPr defTabSz="1562070">
              <a:lnSpc>
                <a:spcPct val="115000"/>
              </a:lnSpc>
              <a:buClr>
                <a:srgbClr val="000000"/>
              </a:buClr>
            </a:pPr>
            <a:r>
              <a:rPr lang="en" sz="854" kern="0">
                <a:solidFill>
                  <a:srgbClr val="000000"/>
                </a:solidFill>
                <a:latin typeface="Times New Roman"/>
                <a:ea typeface="Times New Roman"/>
                <a:cs typeface="Times New Roman"/>
                <a:sym typeface="Times New Roman"/>
              </a:rPr>
              <a:t>3. Bozella MJ, Shorter E, Loftus PA. Epiglottitis associated with intermittent e-cigarette use. Pediatrics. 2020;145(3):e20192723. doi:10.1542/peds.2019-2723</a:t>
            </a:r>
            <a:endParaRPr sz="854" kern="0">
              <a:solidFill>
                <a:srgbClr val="000000"/>
              </a:solidFill>
              <a:latin typeface="Times New Roman"/>
              <a:ea typeface="Times New Roman"/>
              <a:cs typeface="Times New Roman"/>
              <a:sym typeface="Times New Roman"/>
            </a:endParaRPr>
          </a:p>
          <a:p>
            <a:pPr defTabSz="1562070">
              <a:lnSpc>
                <a:spcPct val="115000"/>
              </a:lnSpc>
              <a:buClr>
                <a:srgbClr val="000000"/>
              </a:buClr>
            </a:pPr>
            <a:r>
              <a:rPr lang="en" sz="854" kern="0">
                <a:solidFill>
                  <a:srgbClr val="000000"/>
                </a:solidFill>
                <a:latin typeface="Times New Roman"/>
                <a:ea typeface="Times New Roman"/>
                <a:cs typeface="Times New Roman"/>
                <a:sym typeface="Times New Roman"/>
              </a:rPr>
              <a:t>4. Khorrami A, Khorrami MA, Gheriani H. Vaping-induced acute epiglottitis: a case report. </a:t>
            </a:r>
            <a:r>
              <a:rPr lang="en" sz="854" i="1" kern="0">
                <a:solidFill>
                  <a:srgbClr val="000000"/>
                </a:solidFill>
                <a:latin typeface="Times New Roman"/>
                <a:ea typeface="Times New Roman"/>
                <a:cs typeface="Times New Roman"/>
                <a:sym typeface="Times New Roman"/>
              </a:rPr>
              <a:t>Int J Emerg Med</a:t>
            </a:r>
            <a:r>
              <a:rPr lang="en" sz="854" kern="0">
                <a:solidFill>
                  <a:srgbClr val="000000"/>
                </a:solidFill>
                <a:latin typeface="Times New Roman"/>
                <a:ea typeface="Times New Roman"/>
                <a:cs typeface="Times New Roman"/>
                <a:sym typeface="Times New Roman"/>
              </a:rPr>
              <a:t>. 2023;16(1):56. Published 2023 Sep 5. doi:10.1186/s12245-023-00532-x</a:t>
            </a:r>
            <a:endParaRPr sz="854" kern="0">
              <a:solidFill>
                <a:srgbClr val="000000"/>
              </a:solidFill>
              <a:latin typeface="Times New Roman"/>
              <a:ea typeface="Times New Roman"/>
              <a:cs typeface="Times New Roman"/>
              <a:sym typeface="Times New Roman"/>
            </a:endParaRPr>
          </a:p>
          <a:p>
            <a:pPr defTabSz="1562070">
              <a:lnSpc>
                <a:spcPct val="115000"/>
              </a:lnSpc>
              <a:buClr>
                <a:srgbClr val="000000"/>
              </a:buClr>
            </a:pPr>
            <a:r>
              <a:rPr lang="en" sz="854" kern="0">
                <a:solidFill>
                  <a:srgbClr val="000000"/>
                </a:solidFill>
                <a:latin typeface="Times New Roman"/>
                <a:ea typeface="Times New Roman"/>
                <a:cs typeface="Times New Roman"/>
                <a:sym typeface="Times New Roman"/>
              </a:rPr>
              <a:t>5. </a:t>
            </a:r>
            <a:r>
              <a:rPr lang="en" sz="854" kern="0">
                <a:solidFill>
                  <a:srgbClr val="000000"/>
                </a:solidFill>
                <a:highlight>
                  <a:srgbClr val="FFFFFF"/>
                </a:highlight>
                <a:latin typeface="Times New Roman"/>
                <a:ea typeface="Times New Roman"/>
                <a:cs typeface="Times New Roman"/>
                <a:sym typeface="Times New Roman"/>
              </a:rPr>
              <a:t>Dowdy, R. A. E., &amp; Cornelius, B. W. (2020). Medical Management of Epiglottitis. </a:t>
            </a:r>
            <a:r>
              <a:rPr lang="en" sz="854" i="1" kern="0">
                <a:solidFill>
                  <a:srgbClr val="000000"/>
                </a:solidFill>
                <a:highlight>
                  <a:srgbClr val="FFFFFF"/>
                </a:highlight>
                <a:latin typeface="Times New Roman"/>
                <a:ea typeface="Times New Roman"/>
                <a:cs typeface="Times New Roman"/>
                <a:sym typeface="Times New Roman"/>
              </a:rPr>
              <a:t>Anesthesia progress</a:t>
            </a:r>
            <a:r>
              <a:rPr lang="en" sz="854" kern="0">
                <a:solidFill>
                  <a:srgbClr val="000000"/>
                </a:solidFill>
                <a:highlight>
                  <a:srgbClr val="FFFFFF"/>
                </a:highlight>
                <a:latin typeface="Times New Roman"/>
                <a:ea typeface="Times New Roman"/>
                <a:cs typeface="Times New Roman"/>
                <a:sym typeface="Times New Roman"/>
              </a:rPr>
              <a:t>, </a:t>
            </a:r>
            <a:r>
              <a:rPr lang="en" sz="854" i="1" kern="0">
                <a:solidFill>
                  <a:srgbClr val="000000"/>
                </a:solidFill>
                <a:highlight>
                  <a:srgbClr val="FFFFFF"/>
                </a:highlight>
                <a:latin typeface="Times New Roman"/>
                <a:ea typeface="Times New Roman"/>
                <a:cs typeface="Times New Roman"/>
                <a:sym typeface="Times New Roman"/>
              </a:rPr>
              <a:t>67</a:t>
            </a:r>
            <a:r>
              <a:rPr lang="en" sz="854" kern="0">
                <a:solidFill>
                  <a:srgbClr val="000000"/>
                </a:solidFill>
                <a:highlight>
                  <a:srgbClr val="FFFFFF"/>
                </a:highlight>
                <a:latin typeface="Times New Roman"/>
                <a:ea typeface="Times New Roman"/>
                <a:cs typeface="Times New Roman"/>
                <a:sym typeface="Times New Roman"/>
              </a:rPr>
              <a:t>(2), 90–97. </a:t>
            </a:r>
            <a:r>
              <a:rPr lang="en" sz="854" kern="0">
                <a:solidFill>
                  <a:srgbClr val="000000"/>
                </a:solidFill>
                <a:highlight>
                  <a:srgbClr val="FFFFFF"/>
                </a:highlight>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https://doi.org/10.2344/anpr-66-04-08</a:t>
            </a:r>
            <a:endParaRPr sz="854" kern="0">
              <a:solidFill>
                <a:srgbClr val="212121"/>
              </a:solidFill>
              <a:latin typeface="Times New Roman"/>
              <a:ea typeface="Times New Roman"/>
              <a:cs typeface="Times New Roman"/>
              <a:sym typeface="Times New Roman"/>
            </a:endParaRPr>
          </a:p>
        </p:txBody>
      </p:sp>
      <p:pic>
        <p:nvPicPr>
          <p:cNvPr id="61" name="Google Shape;61;p13" descr="https://www.slu.edu/marcom/tools-downloads/imgs/logo/center-aligned/slu_logowithyear_white_rgb.png"/>
          <p:cNvPicPr preferRelativeResize="0"/>
          <p:nvPr/>
        </p:nvPicPr>
        <p:blipFill rotWithShape="1">
          <a:blip r:embed="rId3">
            <a:alphaModFix/>
          </a:blip>
          <a:srcRect/>
          <a:stretch/>
        </p:blipFill>
        <p:spPr>
          <a:xfrm>
            <a:off x="14320818" y="532398"/>
            <a:ext cx="1103935" cy="1291042"/>
          </a:xfrm>
          <a:prstGeom prst="rect">
            <a:avLst/>
          </a:prstGeom>
          <a:noFill/>
          <a:ln>
            <a:noFill/>
          </a:ln>
        </p:spPr>
      </p:pic>
      <p:sp>
        <p:nvSpPr>
          <p:cNvPr id="62" name="Google Shape;62;p13"/>
          <p:cNvSpPr txBox="1"/>
          <p:nvPr/>
        </p:nvSpPr>
        <p:spPr>
          <a:xfrm>
            <a:off x="10547795" y="5254662"/>
            <a:ext cx="4876950" cy="1175163"/>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17149" tIns="58553" rIns="117149" bIns="58553" anchor="t" anchorCtr="0">
            <a:noAutofit/>
          </a:bodyPr>
          <a:lstStyle/>
          <a:p>
            <a:pPr defTabSz="1562070">
              <a:buClr>
                <a:srgbClr val="000000"/>
              </a:buClr>
            </a:pPr>
            <a:r>
              <a:rPr lang="en" sz="1367" b="1" kern="0">
                <a:solidFill>
                  <a:srgbClr val="000000"/>
                </a:solidFill>
                <a:latin typeface="Times New Roman"/>
                <a:ea typeface="Times New Roman"/>
                <a:cs typeface="Times New Roman"/>
                <a:sym typeface="Times New Roman"/>
              </a:rPr>
              <a:t>Conclusion: </a:t>
            </a:r>
            <a:endParaRPr sz="1367" b="1" kern="0">
              <a:solidFill>
                <a:srgbClr val="000000"/>
              </a:solidFill>
              <a:latin typeface="Times New Roman"/>
              <a:ea typeface="Times New Roman"/>
              <a:cs typeface="Times New Roman"/>
              <a:sym typeface="Times New Roman"/>
            </a:endParaRPr>
          </a:p>
          <a:p>
            <a:pPr defTabSz="1562070">
              <a:buClr>
                <a:srgbClr val="000000"/>
              </a:buClr>
              <a:buSzPts val="800"/>
            </a:pPr>
            <a:r>
              <a:rPr lang="en" sz="854" kern="0">
                <a:solidFill>
                  <a:srgbClr val="000000"/>
                </a:solidFill>
                <a:latin typeface="Times New Roman"/>
                <a:ea typeface="Times New Roman"/>
                <a:cs typeface="Times New Roman"/>
                <a:sym typeface="Times New Roman"/>
              </a:rPr>
              <a:t>There is a need for more research involving management of epiglottitis, as limited data exist to aid in airway management. This case demonstrates the importance of using clinical judgement and taking a social history, as airway compromise can occur suddenly. This case underscores the importance of considering vaping-associated chemical injury in the differential diagnosis of acute epiglottitis. As vaping becomes increasingly prevalent, especially among younger populations, awareness of its potential airway complications is critical to timely diagnosis and intervention.</a:t>
            </a:r>
            <a:endParaRPr sz="683" b="1" kern="0">
              <a:solidFill>
                <a:srgbClr val="000000"/>
              </a:solidFill>
              <a:latin typeface="Times New Roman"/>
              <a:ea typeface="Times New Roman"/>
              <a:cs typeface="Times New Roman"/>
              <a:sym typeface="Times New Roman"/>
            </a:endParaRPr>
          </a:p>
          <a:p>
            <a:pPr defTabSz="1562070">
              <a:buClr>
                <a:srgbClr val="000000"/>
              </a:buClr>
            </a:pPr>
            <a:endParaRPr sz="1367" b="1" kern="0">
              <a:solidFill>
                <a:srgbClr val="000000"/>
              </a:solidFill>
              <a:latin typeface="Times New Roman"/>
              <a:ea typeface="Times New Roman"/>
              <a:cs typeface="Times New Roman"/>
              <a:sym typeface="Times New Roman"/>
            </a:endParaRPr>
          </a:p>
          <a:p>
            <a:pPr defTabSz="1562070">
              <a:buClr>
                <a:srgbClr val="000000"/>
              </a:buClr>
            </a:pPr>
            <a:endParaRPr sz="1367" b="1" kern="0">
              <a:solidFill>
                <a:srgbClr val="000000"/>
              </a:solidFill>
              <a:latin typeface="Times New Roman"/>
              <a:ea typeface="Times New Roman"/>
              <a:cs typeface="Times New Roman"/>
              <a:sym typeface="Times New Roman"/>
            </a:endParaRPr>
          </a:p>
          <a:p>
            <a:pPr defTabSz="1562070">
              <a:buClr>
                <a:srgbClr val="000000"/>
              </a:buClr>
            </a:pPr>
            <a:endParaRPr sz="1196" kern="0">
              <a:solidFill>
                <a:srgbClr val="000000"/>
              </a:solidFill>
              <a:latin typeface="Times New Roman"/>
              <a:ea typeface="Times New Roman"/>
              <a:cs typeface="Times New Roman"/>
              <a:sym typeface="Times New Roman"/>
            </a:endParaRPr>
          </a:p>
        </p:txBody>
      </p:sp>
      <p:sp>
        <p:nvSpPr>
          <p:cNvPr id="63" name="Google Shape;63;p13"/>
          <p:cNvSpPr/>
          <p:nvPr/>
        </p:nvSpPr>
        <p:spPr>
          <a:xfrm>
            <a:off x="194431" y="8234050"/>
            <a:ext cx="2891525" cy="426400"/>
          </a:xfrm>
          <a:prstGeom prst="rect">
            <a:avLst/>
          </a:prstGeom>
          <a:solidFill>
            <a:schemeClr val="accent1"/>
          </a:solidFill>
          <a:ln w="9525" cap="flat" cmpd="sng">
            <a:solidFill>
              <a:srgbClr val="42719B"/>
            </a:solidFill>
            <a:prstDash val="solid"/>
            <a:miter lim="800000"/>
            <a:headEnd type="none" w="sm" len="sm"/>
            <a:tailEnd type="none" w="sm" len="sm"/>
          </a:ln>
        </p:spPr>
        <p:txBody>
          <a:bodyPr spcFirstLastPara="1" wrap="square" lIns="117149" tIns="58553" rIns="117149" bIns="58553" anchor="ctr" anchorCtr="0">
            <a:noAutofit/>
          </a:bodyPr>
          <a:lstStyle/>
          <a:p>
            <a:pPr defTabSz="1562070">
              <a:buClr>
                <a:srgbClr val="000000"/>
              </a:buClr>
            </a:pPr>
            <a:r>
              <a:rPr lang="en" sz="1025" kern="0">
                <a:solidFill>
                  <a:srgbClr val="FFFFFF"/>
                </a:solidFill>
                <a:latin typeface="Times New Roman"/>
                <a:ea typeface="Times New Roman"/>
                <a:cs typeface="Times New Roman"/>
                <a:sym typeface="Times New Roman"/>
              </a:rPr>
              <a:t>Figure 1. </a:t>
            </a:r>
            <a:r>
              <a:rPr lang="en" sz="854" i="1" kern="0">
                <a:solidFill>
                  <a:srgbClr val="FFFFFF"/>
                </a:solidFill>
                <a:latin typeface="Times New Roman"/>
                <a:ea typeface="Times New Roman"/>
                <a:cs typeface="Times New Roman"/>
                <a:sym typeface="Times New Roman"/>
              </a:rPr>
              <a:t>Lateral neck x-ray collected prior to intervention. Orange arrow points to classic thumbprint sign consistent with epiglottitis.</a:t>
            </a:r>
            <a:endParaRPr sz="854" kern="0">
              <a:solidFill>
                <a:srgbClr val="FFFFFF"/>
              </a:solidFill>
              <a:latin typeface="Times New Roman"/>
              <a:ea typeface="Times New Roman"/>
              <a:cs typeface="Times New Roman"/>
              <a:sym typeface="Times New Roman"/>
            </a:endParaRPr>
          </a:p>
        </p:txBody>
      </p:sp>
      <p:sp>
        <p:nvSpPr>
          <p:cNvPr id="64" name="Google Shape;64;p13"/>
          <p:cNvSpPr txBox="1"/>
          <p:nvPr/>
        </p:nvSpPr>
        <p:spPr>
          <a:xfrm>
            <a:off x="10547795" y="2020693"/>
            <a:ext cx="4876950" cy="2822901"/>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17149" tIns="58553" rIns="117149" bIns="58553" anchor="t" anchorCtr="0">
            <a:spAutoFit/>
          </a:bodyPr>
          <a:lstStyle/>
          <a:p>
            <a:pPr defTabSz="1562070">
              <a:buClr>
                <a:srgbClr val="000000"/>
              </a:buClr>
            </a:pPr>
            <a:r>
              <a:rPr lang="en" sz="1367" b="1" kern="0">
                <a:solidFill>
                  <a:srgbClr val="000000"/>
                </a:solidFill>
                <a:latin typeface="Times New Roman"/>
                <a:ea typeface="Times New Roman"/>
                <a:cs typeface="Times New Roman"/>
                <a:sym typeface="Times New Roman"/>
              </a:rPr>
              <a:t>Discussion:</a:t>
            </a:r>
            <a:endParaRPr sz="854" kern="0">
              <a:solidFill>
                <a:srgbClr val="000000"/>
              </a:solidFill>
              <a:latin typeface="Times New Roman"/>
              <a:ea typeface="Times New Roman"/>
              <a:cs typeface="Times New Roman"/>
              <a:sym typeface="Times New Roman"/>
            </a:endParaRPr>
          </a:p>
          <a:p>
            <a:pPr defTabSz="1562070">
              <a:buClr>
                <a:srgbClr val="000000"/>
              </a:buClr>
              <a:buSzPts val="800"/>
            </a:pPr>
            <a:r>
              <a:rPr lang="en" sz="854" kern="0">
                <a:solidFill>
                  <a:srgbClr val="000000"/>
                </a:solidFill>
                <a:latin typeface="Times New Roman"/>
                <a:ea typeface="Times New Roman"/>
                <a:cs typeface="Times New Roman"/>
                <a:sym typeface="Times New Roman"/>
              </a:rPr>
              <a:t>This case adds to a growing body of literature implicating vaping as a potential cause of acute, non-infectious epiglottitis. Several case reports have documented patients—particularly young adults—presenting with characteristic symptoms after recent vaping activity, often with negative infectious workups.</a:t>
            </a:r>
            <a:r>
              <a:rPr lang="en" sz="854" kern="0" baseline="30000">
                <a:solidFill>
                  <a:srgbClr val="000000"/>
                </a:solidFill>
                <a:latin typeface="Times New Roman"/>
                <a:ea typeface="Times New Roman"/>
                <a:cs typeface="Times New Roman"/>
                <a:sym typeface="Times New Roman"/>
              </a:rPr>
              <a:t>3, 4</a:t>
            </a:r>
            <a:r>
              <a:rPr lang="en" sz="854" kern="0">
                <a:solidFill>
                  <a:srgbClr val="000000"/>
                </a:solidFill>
                <a:latin typeface="Times New Roman"/>
                <a:ea typeface="Times New Roman"/>
                <a:cs typeface="Times New Roman"/>
                <a:sym typeface="Times New Roman"/>
              </a:rPr>
              <a:t> Furthermore, a 2022 scoping review emphasized significant knowledge gaps regarding the respiratory toxicity of non-nicotine e-liquid constituents. Many chemicals inhaled during vaping—such as propylene glycol, glycerin, thermal degradation products, and potential adulterants like menthol—remain largely unregulated and untested for their effects on upper airway tissues.</a:t>
            </a:r>
            <a:r>
              <a:rPr lang="en" sz="854" kern="0" baseline="30000">
                <a:solidFill>
                  <a:srgbClr val="000000"/>
                </a:solidFill>
                <a:latin typeface="Times New Roman"/>
                <a:ea typeface="Times New Roman"/>
                <a:cs typeface="Times New Roman"/>
                <a:sym typeface="Times New Roman"/>
              </a:rPr>
              <a:t>2</a:t>
            </a:r>
            <a:r>
              <a:rPr lang="en" sz="854" kern="0">
                <a:solidFill>
                  <a:srgbClr val="000000"/>
                </a:solidFill>
                <a:latin typeface="Times New Roman"/>
                <a:ea typeface="Times New Roman"/>
                <a:cs typeface="Times New Roman"/>
                <a:sym typeface="Times New Roman"/>
              </a:rPr>
              <a:t> These cases, along with toxicologic studies of vaping aerosols, suggest that chemicals such as acrolein, menthol, and other aldehydes may directly injure respiratory epithelium. </a:t>
            </a:r>
            <a:endParaRPr sz="854" kern="0">
              <a:solidFill>
                <a:srgbClr val="000000"/>
              </a:solidFill>
              <a:latin typeface="Times New Roman"/>
              <a:ea typeface="Times New Roman"/>
              <a:cs typeface="Times New Roman"/>
              <a:sym typeface="Times New Roman"/>
            </a:endParaRPr>
          </a:p>
          <a:p>
            <a:pPr defTabSz="1562070">
              <a:spcBef>
                <a:spcPts val="1025"/>
              </a:spcBef>
              <a:buClr>
                <a:srgbClr val="000000"/>
              </a:buClr>
              <a:buSzPts val="800"/>
            </a:pPr>
            <a:r>
              <a:rPr lang="en" sz="854" kern="0">
                <a:solidFill>
                  <a:srgbClr val="000000"/>
                </a:solidFill>
                <a:latin typeface="Times New Roman"/>
                <a:ea typeface="Times New Roman"/>
                <a:cs typeface="Times New Roman"/>
                <a:sym typeface="Times New Roman"/>
              </a:rPr>
              <a:t>The findings on nasopharyngoscopy in alignment with his worsening clinical status also dictated the escalation of therapy toward intubation. A recent systematic review compiling studies from 1980 to 2020 showed an overall airway intervention rate of 15.6%.</a:t>
            </a:r>
            <a:r>
              <a:rPr lang="en" sz="854" kern="0" baseline="30000">
                <a:solidFill>
                  <a:srgbClr val="000000"/>
                </a:solidFill>
                <a:latin typeface="Times New Roman"/>
                <a:ea typeface="Times New Roman"/>
                <a:cs typeface="Times New Roman"/>
                <a:sym typeface="Times New Roman"/>
              </a:rPr>
              <a:t>1</a:t>
            </a:r>
            <a:r>
              <a:rPr lang="en" sz="854" kern="0">
                <a:solidFill>
                  <a:srgbClr val="000000"/>
                </a:solidFill>
                <a:latin typeface="Times New Roman"/>
                <a:ea typeface="Times New Roman"/>
                <a:cs typeface="Times New Roman"/>
                <a:sym typeface="Times New Roman"/>
              </a:rPr>
              <a:t> However, guidelines on airway management specific to adult epiglottitis remain unclear. This is one reason for involving airway specialists in these cases, which could include ENT, anesthesiologists, or intensivists. It is also recommended that these patients be observed in the ICU regardless of whether they are intubated, have a tracheostomy, or are being closely monitored with their natural airway.</a:t>
            </a:r>
            <a:r>
              <a:rPr lang="en" sz="854" kern="0" baseline="30000">
                <a:solidFill>
                  <a:srgbClr val="000000"/>
                </a:solidFill>
                <a:latin typeface="Times New Roman"/>
                <a:ea typeface="Times New Roman"/>
                <a:cs typeface="Times New Roman"/>
                <a:sym typeface="Times New Roman"/>
              </a:rPr>
              <a:t>5</a:t>
            </a:r>
            <a:r>
              <a:rPr lang="en" sz="854" kern="0">
                <a:solidFill>
                  <a:srgbClr val="000000"/>
                </a:solidFill>
                <a:latin typeface="Times New Roman"/>
                <a:ea typeface="Times New Roman"/>
                <a:cs typeface="Times New Roman"/>
                <a:sym typeface="Times New Roman"/>
              </a:rPr>
              <a:t> In this case, tracheal intubation was attempted first, likely because it is less invasive. However, this was aborted after concern for failure using fiber optics. This concern turned out to be supported by data, as the failed intubation rate is high at 4.2%.</a:t>
            </a:r>
            <a:r>
              <a:rPr lang="en" sz="854" kern="0" baseline="30000">
                <a:solidFill>
                  <a:srgbClr val="000000"/>
                </a:solidFill>
                <a:latin typeface="Times New Roman"/>
                <a:ea typeface="Times New Roman"/>
                <a:cs typeface="Times New Roman"/>
                <a:sym typeface="Times New Roman"/>
              </a:rPr>
              <a:t>1</a:t>
            </a:r>
            <a:r>
              <a:rPr lang="en" sz="854" kern="0">
                <a:solidFill>
                  <a:srgbClr val="000000"/>
                </a:solidFill>
                <a:latin typeface="Times New Roman"/>
                <a:ea typeface="Times New Roman"/>
                <a:cs typeface="Times New Roman"/>
                <a:sym typeface="Times New Roman"/>
              </a:rPr>
              <a:t> </a:t>
            </a:r>
            <a:endParaRPr sz="854" kern="0">
              <a:solidFill>
                <a:srgbClr val="000000"/>
              </a:solidFill>
              <a:latin typeface="Times New Roman"/>
              <a:ea typeface="Times New Roman"/>
              <a:cs typeface="Times New Roman"/>
              <a:sym typeface="Times New Roman"/>
            </a:endParaRPr>
          </a:p>
        </p:txBody>
      </p:sp>
      <p:pic>
        <p:nvPicPr>
          <p:cNvPr id="65" name="Google Shape;65;p13"/>
          <p:cNvPicPr preferRelativeResize="0"/>
          <p:nvPr/>
        </p:nvPicPr>
        <p:blipFill>
          <a:blip r:embed="rId6">
            <a:alphaModFix/>
          </a:blip>
          <a:stretch>
            <a:fillRect/>
          </a:stretch>
        </p:blipFill>
        <p:spPr>
          <a:xfrm>
            <a:off x="273548" y="5247842"/>
            <a:ext cx="2689663" cy="2895623"/>
          </a:xfrm>
          <a:prstGeom prst="rect">
            <a:avLst/>
          </a:prstGeom>
          <a:noFill/>
          <a:ln>
            <a:noFill/>
          </a:ln>
        </p:spPr>
      </p:pic>
      <p:sp>
        <p:nvSpPr>
          <p:cNvPr id="66" name="Google Shape;66;p13"/>
          <p:cNvSpPr txBox="1"/>
          <p:nvPr/>
        </p:nvSpPr>
        <p:spPr>
          <a:xfrm>
            <a:off x="3262383" y="2170022"/>
            <a:ext cx="3618763" cy="2928938"/>
          </a:xfrm>
          <a:prstGeom prst="rect">
            <a:avLst/>
          </a:prstGeom>
          <a:noFill/>
          <a:ln>
            <a:noFill/>
          </a:ln>
        </p:spPr>
        <p:txBody>
          <a:bodyPr spcFirstLastPara="1" wrap="square" lIns="117149" tIns="117149" rIns="117149" bIns="117149" anchor="t" anchorCtr="0">
            <a:noAutofit/>
          </a:bodyPr>
          <a:lstStyle/>
          <a:p>
            <a:pPr defTabSz="1562070">
              <a:buClr>
                <a:srgbClr val="000000"/>
              </a:buClr>
            </a:pPr>
            <a:r>
              <a:rPr lang="en" sz="854" kern="0">
                <a:solidFill>
                  <a:srgbClr val="000000"/>
                </a:solidFill>
                <a:latin typeface="Times New Roman"/>
                <a:ea typeface="Times New Roman"/>
                <a:cs typeface="Times New Roman"/>
                <a:sym typeface="Times New Roman"/>
              </a:rPr>
              <a:t>A 34-year-old male with a history of hypertension, daily marijuana and vape pen use presented with acute epiglottitis. On the day of presentation, he reported experiencing shortness of breath and difficulty swallowing. He went to urgent care that morning where he received intramuscular epinephrine and solumedrol without significant improvement. His shortness of breath worsened, and he developed a sensation of feeling as if his throat was closing, leading to his transfer to the emergency department (ED). Social history revealed smoking of one joint of marijuana daily. He also noted purchasing a menthol disposable vape pen over the counter containing 6mg nicotine two days prior to the incident. He stated he increased the frequency of the use due to stress at work.</a:t>
            </a:r>
            <a:endParaRPr sz="854" kern="0">
              <a:solidFill>
                <a:srgbClr val="000000"/>
              </a:solidFill>
              <a:latin typeface="Times New Roman"/>
              <a:ea typeface="Times New Roman"/>
              <a:cs typeface="Times New Roman"/>
              <a:sym typeface="Times New Roman"/>
            </a:endParaRPr>
          </a:p>
          <a:p>
            <a:pPr defTabSz="1562070">
              <a:buClr>
                <a:srgbClr val="000000"/>
              </a:buClr>
            </a:pPr>
            <a:endParaRPr sz="854" kern="0">
              <a:solidFill>
                <a:srgbClr val="000000"/>
              </a:solidFill>
              <a:latin typeface="Times New Roman"/>
              <a:ea typeface="Times New Roman"/>
              <a:cs typeface="Times New Roman"/>
              <a:sym typeface="Times New Roman"/>
            </a:endParaRPr>
          </a:p>
          <a:p>
            <a:pPr defTabSz="1562070">
              <a:buClr>
                <a:srgbClr val="000000"/>
              </a:buClr>
            </a:pPr>
            <a:r>
              <a:rPr lang="en" sz="854" kern="0">
                <a:solidFill>
                  <a:srgbClr val="000000"/>
                </a:solidFill>
                <a:latin typeface="Times New Roman"/>
                <a:ea typeface="Times New Roman"/>
                <a:cs typeface="Times New Roman"/>
                <a:sym typeface="Times New Roman"/>
              </a:rPr>
              <a:t>Upon admission, the patient was placed on a non-rebreather mask with an oxygen saturation of 100%. Initial laboratory findings included potassium at 3.2, bicarbonate at 20, phosphorus at 1.9, lactate at 3.8, and a white blood cell count of 14.6. A lateral neck x-ray was obtained and showed an enlarged epiglottitis and overdistended hypopharynx </a:t>
            </a:r>
            <a:r>
              <a:rPr lang="en" sz="854" b="1" kern="0">
                <a:solidFill>
                  <a:srgbClr val="000000"/>
                </a:solidFill>
                <a:latin typeface="Times New Roman"/>
                <a:ea typeface="Times New Roman"/>
                <a:cs typeface="Times New Roman"/>
                <a:sym typeface="Times New Roman"/>
              </a:rPr>
              <a:t>(Figure 1.)</a:t>
            </a:r>
            <a:endParaRPr sz="854" b="1" kern="0">
              <a:solidFill>
                <a:srgbClr val="000000"/>
              </a:solidFill>
              <a:latin typeface="Times New Roman"/>
              <a:ea typeface="Times New Roman"/>
              <a:cs typeface="Times New Roman"/>
              <a:sym typeface="Times New Roman"/>
            </a:endParaRPr>
          </a:p>
          <a:p>
            <a:pPr defTabSz="1562070">
              <a:buClr>
                <a:srgbClr val="000000"/>
              </a:buClr>
            </a:pPr>
            <a:endParaRPr sz="854" b="1" kern="0">
              <a:solidFill>
                <a:srgbClr val="000000"/>
              </a:solidFill>
              <a:latin typeface="Times New Roman"/>
              <a:ea typeface="Times New Roman"/>
              <a:cs typeface="Times New Roman"/>
              <a:sym typeface="Times New Roman"/>
            </a:endParaRPr>
          </a:p>
          <a:p>
            <a:pPr defTabSz="1562070">
              <a:buClr>
                <a:srgbClr val="000000"/>
              </a:buClr>
            </a:pPr>
            <a:r>
              <a:rPr lang="en" sz="854" kern="0">
                <a:solidFill>
                  <a:srgbClr val="000000"/>
                </a:solidFill>
                <a:latin typeface="Times New Roman"/>
                <a:ea typeface="Times New Roman"/>
                <a:cs typeface="Times New Roman"/>
                <a:sym typeface="Times New Roman"/>
              </a:rPr>
              <a:t>His respiratory status worsened, with increasing difficulty protecting his airway. He received racemic epinephrine and dexamethasone, leading to mild improvement. However, due to persistent airway compromise, consultations with ENT and anesthesia were obtained. Bedside nasopharyngoscopy revealed significant epiglottic swelling with airway narrowing. </a:t>
            </a:r>
            <a:endParaRPr sz="854" kern="0">
              <a:solidFill>
                <a:srgbClr val="000000"/>
              </a:solidFill>
              <a:latin typeface="Times New Roman"/>
              <a:ea typeface="Times New Roman"/>
              <a:cs typeface="Times New Roman"/>
              <a:sym typeface="Times New Roman"/>
            </a:endParaRPr>
          </a:p>
          <a:p>
            <a:pPr defTabSz="1562070">
              <a:spcBef>
                <a:spcPts val="1537"/>
              </a:spcBef>
              <a:buClr>
                <a:srgbClr val="000000"/>
              </a:buClr>
            </a:pPr>
            <a:r>
              <a:rPr lang="en" sz="854" kern="0">
                <a:solidFill>
                  <a:srgbClr val="000000"/>
                </a:solidFill>
                <a:latin typeface="Times New Roman"/>
                <a:ea typeface="Times New Roman"/>
                <a:cs typeface="Times New Roman"/>
                <a:sym typeface="Times New Roman"/>
              </a:rPr>
              <a:t>The anesthesia team was present at the bedside, and the trauma room was equipped with a video laryngoscope with MAC 4 and D blades, a bougie, a fiberoptic scope, an intubating Laryngeal Mask Airway (LMA), various sizes of endotracheal tubes, and a cricothyroidotomy kit as a precaution. Additionally, appropriate medications were prepared. The anesthesia team discussed the airway management plan with the emergency medicine, ENT, and trauma surgery teams. The initial plan was to maintain spontaneous ventilation while attempting visualization with video laryngoscopy. The patient was sedated with 2 mg of Versed but experienced discomfort and coughing with positioning of the D blade. Subsequently, 50 mg of ketamine was administered and titrated while ensuring he remained spontaneously breathing.</a:t>
            </a:r>
            <a:endParaRPr sz="854" kern="0">
              <a:solidFill>
                <a:srgbClr val="000000"/>
              </a:solidFill>
              <a:latin typeface="Times New Roman"/>
              <a:ea typeface="Times New Roman"/>
              <a:cs typeface="Times New Roman"/>
              <a:sym typeface="Times New Roman"/>
            </a:endParaRPr>
          </a:p>
          <a:p>
            <a:pPr defTabSz="1562070">
              <a:spcBef>
                <a:spcPts val="1537"/>
              </a:spcBef>
              <a:spcAft>
                <a:spcPts val="1537"/>
              </a:spcAft>
              <a:buClr>
                <a:srgbClr val="000000"/>
              </a:buClr>
            </a:pPr>
            <a:r>
              <a:rPr lang="en" sz="854" kern="0">
                <a:solidFill>
                  <a:srgbClr val="000000"/>
                </a:solidFill>
                <a:latin typeface="Times New Roman"/>
                <a:ea typeface="Times New Roman"/>
                <a:cs typeface="Times New Roman"/>
                <a:sym typeface="Times New Roman"/>
              </a:rPr>
              <a:t>A grade 3 view was obtained, demonstrating an edematous epiglottis with a narrow opening. The decision was made to proceed with fiberoptic intubation using a bougie to secure the tracheal airway. However, as the fiberoptic scope was advanced, significant airway narrowing was observed with any manipulation. Given the high risk of failed intubation, Anesthesia team instructed trauma surgery to prepare for an emergent cricothyroidotomy, followed by an operating room tracheostomy.</a:t>
            </a:r>
            <a:endParaRPr sz="854" kern="0">
              <a:solidFill>
                <a:srgbClr val="000000"/>
              </a:solidFill>
              <a:latin typeface="Times New Roman"/>
              <a:ea typeface="Times New Roman"/>
              <a:cs typeface="Times New Roman"/>
              <a:sym typeface="Times New Roman"/>
            </a:endParaRPr>
          </a:p>
        </p:txBody>
      </p:sp>
      <p:sp>
        <p:nvSpPr>
          <p:cNvPr id="67" name="Google Shape;67;p13"/>
          <p:cNvSpPr txBox="1"/>
          <p:nvPr/>
        </p:nvSpPr>
        <p:spPr>
          <a:xfrm>
            <a:off x="6880857" y="2168964"/>
            <a:ext cx="3539325" cy="2231938"/>
          </a:xfrm>
          <a:prstGeom prst="rect">
            <a:avLst/>
          </a:prstGeom>
          <a:noFill/>
          <a:ln>
            <a:noFill/>
          </a:ln>
        </p:spPr>
        <p:txBody>
          <a:bodyPr spcFirstLastPara="1" wrap="square" lIns="117149" tIns="117149" rIns="117149" bIns="117149" anchor="t" anchorCtr="0">
            <a:noAutofit/>
          </a:bodyPr>
          <a:lstStyle/>
          <a:p>
            <a:pPr defTabSz="1562070">
              <a:spcBef>
                <a:spcPts val="1537"/>
              </a:spcBef>
              <a:buClr>
                <a:srgbClr val="000000"/>
              </a:buClr>
            </a:pPr>
            <a:r>
              <a:rPr lang="en" sz="854" kern="0">
                <a:solidFill>
                  <a:srgbClr val="000000"/>
                </a:solidFill>
                <a:latin typeface="Times New Roman"/>
                <a:ea typeface="Times New Roman"/>
                <a:cs typeface="Times New Roman"/>
                <a:sym typeface="Times New Roman"/>
              </a:rPr>
              <a:t>During the tracheostomy, the patient remained hemodynamically stable. He was then transferred to the medical intensive care unit (MICU) and started on ceftriaxone (CTX) and vancomycin. His methicillin-resistant </a:t>
            </a:r>
            <a:r>
              <a:rPr lang="en" sz="854" i="1" kern="0">
                <a:solidFill>
                  <a:srgbClr val="000000"/>
                </a:solidFill>
                <a:latin typeface="Times New Roman"/>
                <a:ea typeface="Times New Roman"/>
                <a:cs typeface="Times New Roman"/>
                <a:sym typeface="Times New Roman"/>
              </a:rPr>
              <a:t>Staphylococcus aureus</a:t>
            </a:r>
            <a:r>
              <a:rPr lang="en" sz="854" kern="0">
                <a:solidFill>
                  <a:srgbClr val="000000"/>
                </a:solidFill>
                <a:latin typeface="Times New Roman"/>
                <a:ea typeface="Times New Roman"/>
                <a:cs typeface="Times New Roman"/>
                <a:sym typeface="Times New Roman"/>
              </a:rPr>
              <a:t> (MRSA) PCR test was negative, and additional testing ruled out bacterial causes. The etiology of his epiglottitis was determined to be thermal injury secondary to vape pen use.</a:t>
            </a:r>
            <a:endParaRPr sz="854" kern="0">
              <a:solidFill>
                <a:srgbClr val="000000"/>
              </a:solidFill>
              <a:latin typeface="Times New Roman"/>
              <a:ea typeface="Times New Roman"/>
              <a:cs typeface="Times New Roman"/>
              <a:sym typeface="Times New Roman"/>
            </a:endParaRPr>
          </a:p>
          <a:p>
            <a:pPr defTabSz="1562070">
              <a:spcBef>
                <a:spcPts val="1537"/>
              </a:spcBef>
              <a:buClr>
                <a:srgbClr val="000000"/>
              </a:buClr>
            </a:pPr>
            <a:r>
              <a:rPr lang="en" sz="854" kern="0">
                <a:solidFill>
                  <a:srgbClr val="000000"/>
                </a:solidFill>
                <a:latin typeface="Times New Roman"/>
                <a:ea typeface="Times New Roman"/>
                <a:cs typeface="Times New Roman"/>
                <a:sym typeface="Times New Roman"/>
              </a:rPr>
              <a:t>In the subsequent days following tracheostomy placement, the patient was transitioned to a tracheostomy collar with the cuff down. Bedside laryngoscopy continued to show epiglottic swelling with concern for purulence. A CT scan of the neck revealed soft tissue thickening at the upper esophageal sphincter and left greater than right aryepiglottic folds, with mild to moderate airway narrowing. The epiglottitis was shown to be improved without significant thickening </a:t>
            </a:r>
            <a:r>
              <a:rPr lang="en" sz="854" b="1" kern="0">
                <a:solidFill>
                  <a:srgbClr val="000000"/>
                </a:solidFill>
                <a:latin typeface="Times New Roman"/>
                <a:ea typeface="Times New Roman"/>
                <a:cs typeface="Times New Roman"/>
                <a:sym typeface="Times New Roman"/>
              </a:rPr>
              <a:t>(Figure 2.)</a:t>
            </a:r>
            <a:r>
              <a:rPr lang="en" sz="854" kern="0">
                <a:solidFill>
                  <a:srgbClr val="000000"/>
                </a:solidFill>
                <a:latin typeface="Times New Roman"/>
                <a:ea typeface="Times New Roman"/>
                <a:cs typeface="Times New Roman"/>
                <a:sym typeface="Times New Roman"/>
              </a:rPr>
              <a:t>. Repeat laryngoscopy also showed improvement in swelling.</a:t>
            </a:r>
            <a:endParaRPr sz="854" kern="0">
              <a:solidFill>
                <a:srgbClr val="000000"/>
              </a:solidFill>
              <a:latin typeface="Times New Roman"/>
              <a:ea typeface="Times New Roman"/>
              <a:cs typeface="Times New Roman"/>
              <a:sym typeface="Times New Roman"/>
            </a:endParaRPr>
          </a:p>
          <a:p>
            <a:pPr defTabSz="1562070">
              <a:spcBef>
                <a:spcPts val="1537"/>
              </a:spcBef>
              <a:spcAft>
                <a:spcPts val="1537"/>
              </a:spcAft>
              <a:buClr>
                <a:srgbClr val="000000"/>
              </a:buClr>
            </a:pPr>
            <a:r>
              <a:rPr lang="en" sz="854" kern="0">
                <a:solidFill>
                  <a:srgbClr val="000000"/>
                </a:solidFill>
                <a:latin typeface="Times New Roman"/>
                <a:ea typeface="Times New Roman"/>
                <a:cs typeface="Times New Roman"/>
                <a:sym typeface="Times New Roman"/>
              </a:rPr>
              <a:t>After seven days with the tracheostomy, the patient tolerated capping trials without desaturation. On day 10, the tracheostomy was successfully removed without complications. The patient was discharged with appropriate follow-up and education on airway precautions and smoking cessation.</a:t>
            </a:r>
            <a:endParaRPr sz="3246" kern="0">
              <a:solidFill>
                <a:srgbClr val="000000"/>
              </a:solidFill>
              <a:latin typeface="Calibri"/>
              <a:ea typeface="Calibri"/>
              <a:cs typeface="Calibri"/>
              <a:sym typeface="Calibri"/>
            </a:endParaRPr>
          </a:p>
        </p:txBody>
      </p:sp>
      <p:sp>
        <p:nvSpPr>
          <p:cNvPr id="68" name="Google Shape;68;p13"/>
          <p:cNvSpPr/>
          <p:nvPr/>
        </p:nvSpPr>
        <p:spPr>
          <a:xfrm>
            <a:off x="6999821" y="8083792"/>
            <a:ext cx="3155975" cy="536075"/>
          </a:xfrm>
          <a:prstGeom prst="rect">
            <a:avLst/>
          </a:prstGeom>
          <a:solidFill>
            <a:schemeClr val="accent1"/>
          </a:solidFill>
          <a:ln w="9525" cap="flat" cmpd="sng">
            <a:solidFill>
              <a:srgbClr val="42719B"/>
            </a:solidFill>
            <a:prstDash val="solid"/>
            <a:miter lim="800000"/>
            <a:headEnd type="none" w="sm" len="sm"/>
            <a:tailEnd type="none" w="sm" len="sm"/>
          </a:ln>
        </p:spPr>
        <p:txBody>
          <a:bodyPr spcFirstLastPara="1" wrap="square" lIns="117149" tIns="58553" rIns="117149" bIns="58553" anchor="ctr" anchorCtr="0">
            <a:noAutofit/>
          </a:bodyPr>
          <a:lstStyle/>
          <a:p>
            <a:pPr defTabSz="1562070">
              <a:spcBef>
                <a:spcPts val="1537"/>
              </a:spcBef>
              <a:spcAft>
                <a:spcPts val="1537"/>
              </a:spcAft>
              <a:buClr>
                <a:srgbClr val="000000"/>
              </a:buClr>
              <a:buSzPts val="800"/>
            </a:pPr>
            <a:r>
              <a:rPr lang="en" sz="1025" kern="0">
                <a:solidFill>
                  <a:srgbClr val="FFFFFF"/>
                </a:solidFill>
                <a:latin typeface="Times New Roman"/>
                <a:ea typeface="Times New Roman"/>
                <a:cs typeface="Times New Roman"/>
                <a:sym typeface="Times New Roman"/>
              </a:rPr>
              <a:t>Figure 2.</a:t>
            </a:r>
            <a:r>
              <a:rPr lang="en" sz="1025" i="1" kern="0">
                <a:solidFill>
                  <a:srgbClr val="FFFFFF"/>
                </a:solidFill>
                <a:latin typeface="Times New Roman"/>
                <a:ea typeface="Times New Roman"/>
                <a:cs typeface="Times New Roman"/>
                <a:sym typeface="Times New Roman"/>
              </a:rPr>
              <a:t> </a:t>
            </a:r>
            <a:r>
              <a:rPr lang="en" sz="854" i="1" kern="0">
                <a:solidFill>
                  <a:srgbClr val="FFFFFF"/>
                </a:solidFill>
                <a:latin typeface="Times New Roman"/>
                <a:ea typeface="Times New Roman"/>
                <a:cs typeface="Times New Roman"/>
                <a:sym typeface="Times New Roman"/>
              </a:rPr>
              <a:t>Sagittal CT neck showing no abnormal enhancement or significant thickening of the epiglottitis. Orange arrow points to epiglottitis and improved swelling in comparison to the x-ray collected one week prior.</a:t>
            </a:r>
            <a:endParaRPr sz="171" kern="0">
              <a:solidFill>
                <a:srgbClr val="FFFFFF"/>
              </a:solidFill>
              <a:latin typeface="Times New Roman"/>
              <a:ea typeface="Times New Roman"/>
              <a:cs typeface="Times New Roman"/>
              <a:sym typeface="Times New Roman"/>
            </a:endParaRPr>
          </a:p>
        </p:txBody>
      </p:sp>
      <p:pic>
        <p:nvPicPr>
          <p:cNvPr id="69" name="Google Shape;69;p13"/>
          <p:cNvPicPr preferRelativeResize="0"/>
          <p:nvPr/>
        </p:nvPicPr>
        <p:blipFill>
          <a:blip r:embed="rId7">
            <a:alphaModFix/>
          </a:blip>
          <a:stretch>
            <a:fillRect/>
          </a:stretch>
        </p:blipFill>
        <p:spPr>
          <a:xfrm>
            <a:off x="7131855" y="5333267"/>
            <a:ext cx="2891653" cy="268415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E91C1A-54F3-E7BD-E35C-6E2E6C0F9A74}"/>
              </a:ext>
            </a:extLst>
          </p:cNvPr>
          <p:cNvPicPr>
            <a:picLocks noChangeAspect="1"/>
          </p:cNvPicPr>
          <p:nvPr/>
        </p:nvPicPr>
        <p:blipFill>
          <a:blip r:embed="rId2"/>
          <a:srcRect l="585"/>
          <a:stretch>
            <a:fillRect/>
          </a:stretch>
        </p:blipFill>
        <p:spPr>
          <a:xfrm>
            <a:off x="-51623" y="-21508"/>
            <a:ext cx="15724245" cy="8854529"/>
          </a:xfrm>
          <a:prstGeom prst="rect">
            <a:avLst/>
          </a:prstGeom>
        </p:spPr>
      </p:pic>
    </p:spTree>
    <p:extLst>
      <p:ext uri="{BB962C8B-B14F-4D97-AF65-F5344CB8AC3E}">
        <p14:creationId xmlns:p14="http://schemas.microsoft.com/office/powerpoint/2010/main" val="174202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BBBA03-D09C-63C8-5838-EFC94372C3BD}"/>
              </a:ext>
            </a:extLst>
          </p:cNvPr>
          <p:cNvPicPr>
            <a:picLocks noChangeAspect="1"/>
          </p:cNvPicPr>
          <p:nvPr/>
        </p:nvPicPr>
        <p:blipFill>
          <a:blip r:embed="rId2"/>
          <a:stretch>
            <a:fillRect/>
          </a:stretch>
        </p:blipFill>
        <p:spPr>
          <a:xfrm>
            <a:off x="965200" y="0"/>
            <a:ext cx="13690600" cy="8801100"/>
          </a:xfrm>
          <a:prstGeom prst="rect">
            <a:avLst/>
          </a:prstGeom>
        </p:spPr>
      </p:pic>
    </p:spTree>
    <p:extLst>
      <p:ext uri="{BB962C8B-B14F-4D97-AF65-F5344CB8AC3E}">
        <p14:creationId xmlns:p14="http://schemas.microsoft.com/office/powerpoint/2010/main" val="2285999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TotalTime>
  <Words>1506</Words>
  <Application>Microsoft Office PowerPoint</Application>
  <PresentationFormat>Custom</PresentationFormat>
  <Paragraphs>47</Paragraphs>
  <Slides>8</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Aptos</vt:lpstr>
      <vt:lpstr>Calibri</vt:lpstr>
      <vt:lpstr>Arial</vt:lpstr>
      <vt:lpstr>Times New Roman</vt:lpstr>
      <vt:lpstr>Office Theme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MSA 2026 Annual Meeting</dc:title>
  <cp:lastModifiedBy>Grace Riley</cp:lastModifiedBy>
  <cp:revision>1</cp:revision>
  <dcterms:created xsi:type="dcterms:W3CDTF">2006-08-16T00:00:00Z</dcterms:created>
  <dcterms:modified xsi:type="dcterms:W3CDTF">2026-02-27T16:47:20Z</dcterms:modified>
  <dc:identifier>DAG0fFoZ_F8</dc:identifier>
</cp:coreProperties>
</file>