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6" roundtripDataSignature="AMtx7mgyW0ru28x3HtBf18aihsqmaLO5V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400"/>
              </a:spcBef>
              <a:spcAft>
                <a:spcPts val="400"/>
              </a:spcAft>
              <a:buClr>
                <a:schemeClr val="dk1"/>
              </a:buClr>
              <a:buSzPts val="1100"/>
              <a:buFont typeface="Arial"/>
              <a:buNone/>
            </a:pPr>
            <a:r>
              <a:t/>
            </a:r>
            <a:endParaRPr>
              <a:latin typeface="Times New Roman"/>
              <a:ea typeface="Times New Roman"/>
              <a:cs typeface="Times New Roman"/>
              <a:sym typeface="Times New Roman"/>
            </a:endParaRPr>
          </a:p>
        </p:txBody>
      </p:sp>
      <p:sp>
        <p:nvSpPr>
          <p:cNvPr id="87" name="Google Shape;87;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5527"/>
              <a:buFont typeface="Calibri"/>
              <a:buNone/>
              <a:defRPr sz="5527"/>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921"/>
              </a:spcBef>
              <a:spcAft>
                <a:spcPts val="0"/>
              </a:spcAft>
              <a:buClr>
                <a:schemeClr val="dk1"/>
              </a:buClr>
              <a:buSzPts val="2211"/>
              <a:buNone/>
              <a:defRPr sz="2211"/>
            </a:lvl1pPr>
            <a:lvl2pPr lvl="1" algn="ctr">
              <a:lnSpc>
                <a:spcPct val="90000"/>
              </a:lnSpc>
              <a:spcBef>
                <a:spcPts val="461"/>
              </a:spcBef>
              <a:spcAft>
                <a:spcPts val="0"/>
              </a:spcAft>
              <a:buClr>
                <a:schemeClr val="dk1"/>
              </a:buClr>
              <a:buSzPts val="1842"/>
              <a:buNone/>
              <a:defRPr sz="1842"/>
            </a:lvl2pPr>
            <a:lvl3pPr lvl="2" algn="ctr">
              <a:lnSpc>
                <a:spcPct val="90000"/>
              </a:lnSpc>
              <a:spcBef>
                <a:spcPts val="461"/>
              </a:spcBef>
              <a:spcAft>
                <a:spcPts val="0"/>
              </a:spcAft>
              <a:buClr>
                <a:schemeClr val="dk1"/>
              </a:buClr>
              <a:buSzPts val="1658"/>
              <a:buNone/>
              <a:defRPr sz="1658"/>
            </a:lvl3pPr>
            <a:lvl4pPr lvl="3" algn="ctr">
              <a:lnSpc>
                <a:spcPct val="90000"/>
              </a:lnSpc>
              <a:spcBef>
                <a:spcPts val="461"/>
              </a:spcBef>
              <a:spcAft>
                <a:spcPts val="0"/>
              </a:spcAft>
              <a:buClr>
                <a:schemeClr val="dk1"/>
              </a:buClr>
              <a:buSzPts val="1474"/>
              <a:buNone/>
              <a:defRPr sz="1474"/>
            </a:lvl4pPr>
            <a:lvl5pPr lvl="4" algn="ctr">
              <a:lnSpc>
                <a:spcPct val="90000"/>
              </a:lnSpc>
              <a:spcBef>
                <a:spcPts val="461"/>
              </a:spcBef>
              <a:spcAft>
                <a:spcPts val="0"/>
              </a:spcAft>
              <a:buClr>
                <a:schemeClr val="dk1"/>
              </a:buClr>
              <a:buSzPts val="1474"/>
              <a:buNone/>
              <a:defRPr sz="1474"/>
            </a:lvl5pPr>
            <a:lvl6pPr lvl="5" algn="ctr">
              <a:lnSpc>
                <a:spcPct val="90000"/>
              </a:lnSpc>
              <a:spcBef>
                <a:spcPts val="461"/>
              </a:spcBef>
              <a:spcAft>
                <a:spcPts val="0"/>
              </a:spcAft>
              <a:buClr>
                <a:schemeClr val="dk1"/>
              </a:buClr>
              <a:buSzPts val="1474"/>
              <a:buNone/>
              <a:defRPr sz="1474"/>
            </a:lvl6pPr>
            <a:lvl7pPr lvl="6" algn="ctr">
              <a:lnSpc>
                <a:spcPct val="90000"/>
              </a:lnSpc>
              <a:spcBef>
                <a:spcPts val="461"/>
              </a:spcBef>
              <a:spcAft>
                <a:spcPts val="0"/>
              </a:spcAft>
              <a:buClr>
                <a:schemeClr val="dk1"/>
              </a:buClr>
              <a:buSzPts val="1474"/>
              <a:buNone/>
              <a:defRPr sz="1474"/>
            </a:lvl7pPr>
            <a:lvl8pPr lvl="7" algn="ctr">
              <a:lnSpc>
                <a:spcPct val="90000"/>
              </a:lnSpc>
              <a:spcBef>
                <a:spcPts val="461"/>
              </a:spcBef>
              <a:spcAft>
                <a:spcPts val="0"/>
              </a:spcAft>
              <a:buClr>
                <a:schemeClr val="dk1"/>
              </a:buClr>
              <a:buSzPts val="1474"/>
              <a:buNone/>
              <a:defRPr sz="1474"/>
            </a:lvl8pPr>
            <a:lvl9pPr lvl="8" algn="ctr">
              <a:lnSpc>
                <a:spcPct val="90000"/>
              </a:lnSpc>
              <a:spcBef>
                <a:spcPts val="461"/>
              </a:spcBef>
              <a:spcAft>
                <a:spcPts val="0"/>
              </a:spcAft>
              <a:buClr>
                <a:schemeClr val="dk1"/>
              </a:buClr>
              <a:buSzPts val="1474"/>
              <a:buNone/>
              <a:defRPr sz="1474"/>
            </a:lvl9pPr>
          </a:lstStyle>
          <a:p/>
        </p:txBody>
      </p:sp>
      <p:sp>
        <p:nvSpPr>
          <p:cNvPr id="18" name="Google Shape;18;p3"/>
          <p:cNvSpPr txBox="1"/>
          <p:nvPr>
            <p:ph idx="10" type="dt"/>
          </p:nvPr>
        </p:nvSpPr>
        <p:spPr>
          <a:xfrm>
            <a:off x="838200" y="6356351"/>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
          <p:cNvSpPr txBox="1"/>
          <p:nvPr>
            <p:ph idx="11" type="ftr"/>
          </p:nvPr>
        </p:nvSpPr>
        <p:spPr>
          <a:xfrm>
            <a:off x="4038600" y="6356351"/>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
          <p:cNvSpPr txBox="1"/>
          <p:nvPr>
            <p:ph idx="12" type="sldNum"/>
          </p:nvPr>
        </p:nvSpPr>
        <p:spPr>
          <a:xfrm>
            <a:off x="8610600" y="6356351"/>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2"/>
          <p:cNvSpPr txBox="1"/>
          <p:nvPr>
            <p:ph type="title"/>
          </p:nvPr>
        </p:nvSpPr>
        <p:spPr>
          <a:xfrm>
            <a:off x="838200" y="365126"/>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921"/>
              </a:spcBef>
              <a:spcAft>
                <a:spcPts val="0"/>
              </a:spcAft>
              <a:buClr>
                <a:schemeClr val="dk1"/>
              </a:buClr>
              <a:buSzPts val="1800"/>
              <a:buChar char="•"/>
              <a:defRPr/>
            </a:lvl1pPr>
            <a:lvl2pPr indent="-342900" lvl="1" marL="914400" algn="l">
              <a:lnSpc>
                <a:spcPct val="90000"/>
              </a:lnSpc>
              <a:spcBef>
                <a:spcPts val="461"/>
              </a:spcBef>
              <a:spcAft>
                <a:spcPts val="0"/>
              </a:spcAft>
              <a:buClr>
                <a:schemeClr val="dk1"/>
              </a:buClr>
              <a:buSzPts val="1800"/>
              <a:buChar char="•"/>
              <a:defRPr/>
            </a:lvl2pPr>
            <a:lvl3pPr indent="-342900" lvl="2" marL="1371600" algn="l">
              <a:lnSpc>
                <a:spcPct val="90000"/>
              </a:lnSpc>
              <a:spcBef>
                <a:spcPts val="461"/>
              </a:spcBef>
              <a:spcAft>
                <a:spcPts val="0"/>
              </a:spcAft>
              <a:buClr>
                <a:schemeClr val="dk1"/>
              </a:buClr>
              <a:buSzPts val="1800"/>
              <a:buChar char="•"/>
              <a:defRPr/>
            </a:lvl3pPr>
            <a:lvl4pPr indent="-342900" lvl="3" marL="1828800" algn="l">
              <a:lnSpc>
                <a:spcPct val="90000"/>
              </a:lnSpc>
              <a:spcBef>
                <a:spcPts val="461"/>
              </a:spcBef>
              <a:spcAft>
                <a:spcPts val="0"/>
              </a:spcAft>
              <a:buClr>
                <a:schemeClr val="dk1"/>
              </a:buClr>
              <a:buSzPts val="1800"/>
              <a:buChar char="•"/>
              <a:defRPr/>
            </a:lvl4pPr>
            <a:lvl5pPr indent="-342900" lvl="4" marL="2286000" algn="l">
              <a:lnSpc>
                <a:spcPct val="90000"/>
              </a:lnSpc>
              <a:spcBef>
                <a:spcPts val="461"/>
              </a:spcBef>
              <a:spcAft>
                <a:spcPts val="0"/>
              </a:spcAft>
              <a:buClr>
                <a:schemeClr val="dk1"/>
              </a:buClr>
              <a:buSzPts val="1800"/>
              <a:buChar char="•"/>
              <a:defRPr/>
            </a:lvl5pPr>
            <a:lvl6pPr indent="-342900" lvl="5" marL="2743200" algn="l">
              <a:lnSpc>
                <a:spcPct val="90000"/>
              </a:lnSpc>
              <a:spcBef>
                <a:spcPts val="461"/>
              </a:spcBef>
              <a:spcAft>
                <a:spcPts val="0"/>
              </a:spcAft>
              <a:buClr>
                <a:schemeClr val="dk1"/>
              </a:buClr>
              <a:buSzPts val="1800"/>
              <a:buChar char="•"/>
              <a:defRPr/>
            </a:lvl6pPr>
            <a:lvl7pPr indent="-342900" lvl="6" marL="3200400" algn="l">
              <a:lnSpc>
                <a:spcPct val="90000"/>
              </a:lnSpc>
              <a:spcBef>
                <a:spcPts val="461"/>
              </a:spcBef>
              <a:spcAft>
                <a:spcPts val="0"/>
              </a:spcAft>
              <a:buClr>
                <a:schemeClr val="dk1"/>
              </a:buClr>
              <a:buSzPts val="1800"/>
              <a:buChar char="•"/>
              <a:defRPr/>
            </a:lvl7pPr>
            <a:lvl8pPr indent="-342900" lvl="7" marL="3657600" algn="l">
              <a:lnSpc>
                <a:spcPct val="90000"/>
              </a:lnSpc>
              <a:spcBef>
                <a:spcPts val="461"/>
              </a:spcBef>
              <a:spcAft>
                <a:spcPts val="0"/>
              </a:spcAft>
              <a:buClr>
                <a:schemeClr val="dk1"/>
              </a:buClr>
              <a:buSzPts val="1800"/>
              <a:buChar char="•"/>
              <a:defRPr/>
            </a:lvl8pPr>
            <a:lvl9pPr indent="-342900" lvl="8" marL="4114800" algn="l">
              <a:lnSpc>
                <a:spcPct val="90000"/>
              </a:lnSpc>
              <a:spcBef>
                <a:spcPts val="461"/>
              </a:spcBef>
              <a:spcAft>
                <a:spcPts val="0"/>
              </a:spcAft>
              <a:buClr>
                <a:schemeClr val="dk1"/>
              </a:buClr>
              <a:buSzPts val="1800"/>
              <a:buChar char="•"/>
              <a:defRPr/>
            </a:lvl9pPr>
          </a:lstStyle>
          <a:p/>
        </p:txBody>
      </p:sp>
      <p:sp>
        <p:nvSpPr>
          <p:cNvPr id="75" name="Google Shape;75;p12"/>
          <p:cNvSpPr txBox="1"/>
          <p:nvPr>
            <p:ph idx="10" type="dt"/>
          </p:nvPr>
        </p:nvSpPr>
        <p:spPr>
          <a:xfrm>
            <a:off x="838200" y="6356351"/>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2"/>
          <p:cNvSpPr txBox="1"/>
          <p:nvPr>
            <p:ph idx="11" type="ftr"/>
          </p:nvPr>
        </p:nvSpPr>
        <p:spPr>
          <a:xfrm>
            <a:off x="4038600" y="6356351"/>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2"/>
          <p:cNvSpPr txBox="1"/>
          <p:nvPr>
            <p:ph idx="12" type="sldNum"/>
          </p:nvPr>
        </p:nvSpPr>
        <p:spPr>
          <a:xfrm>
            <a:off x="8610600" y="6356351"/>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921"/>
              </a:spcBef>
              <a:spcAft>
                <a:spcPts val="0"/>
              </a:spcAft>
              <a:buClr>
                <a:schemeClr val="dk1"/>
              </a:buClr>
              <a:buSzPts val="1800"/>
              <a:buChar char="•"/>
              <a:defRPr/>
            </a:lvl1pPr>
            <a:lvl2pPr indent="-342900" lvl="1" marL="914400" algn="l">
              <a:lnSpc>
                <a:spcPct val="90000"/>
              </a:lnSpc>
              <a:spcBef>
                <a:spcPts val="461"/>
              </a:spcBef>
              <a:spcAft>
                <a:spcPts val="0"/>
              </a:spcAft>
              <a:buClr>
                <a:schemeClr val="dk1"/>
              </a:buClr>
              <a:buSzPts val="1800"/>
              <a:buChar char="•"/>
              <a:defRPr/>
            </a:lvl2pPr>
            <a:lvl3pPr indent="-342900" lvl="2" marL="1371600" algn="l">
              <a:lnSpc>
                <a:spcPct val="90000"/>
              </a:lnSpc>
              <a:spcBef>
                <a:spcPts val="461"/>
              </a:spcBef>
              <a:spcAft>
                <a:spcPts val="0"/>
              </a:spcAft>
              <a:buClr>
                <a:schemeClr val="dk1"/>
              </a:buClr>
              <a:buSzPts val="1800"/>
              <a:buChar char="•"/>
              <a:defRPr/>
            </a:lvl3pPr>
            <a:lvl4pPr indent="-342900" lvl="3" marL="1828800" algn="l">
              <a:lnSpc>
                <a:spcPct val="90000"/>
              </a:lnSpc>
              <a:spcBef>
                <a:spcPts val="461"/>
              </a:spcBef>
              <a:spcAft>
                <a:spcPts val="0"/>
              </a:spcAft>
              <a:buClr>
                <a:schemeClr val="dk1"/>
              </a:buClr>
              <a:buSzPts val="1800"/>
              <a:buChar char="•"/>
              <a:defRPr/>
            </a:lvl4pPr>
            <a:lvl5pPr indent="-342900" lvl="4" marL="2286000" algn="l">
              <a:lnSpc>
                <a:spcPct val="90000"/>
              </a:lnSpc>
              <a:spcBef>
                <a:spcPts val="461"/>
              </a:spcBef>
              <a:spcAft>
                <a:spcPts val="0"/>
              </a:spcAft>
              <a:buClr>
                <a:schemeClr val="dk1"/>
              </a:buClr>
              <a:buSzPts val="1800"/>
              <a:buChar char="•"/>
              <a:defRPr/>
            </a:lvl5pPr>
            <a:lvl6pPr indent="-342900" lvl="5" marL="2743200" algn="l">
              <a:lnSpc>
                <a:spcPct val="90000"/>
              </a:lnSpc>
              <a:spcBef>
                <a:spcPts val="461"/>
              </a:spcBef>
              <a:spcAft>
                <a:spcPts val="0"/>
              </a:spcAft>
              <a:buClr>
                <a:schemeClr val="dk1"/>
              </a:buClr>
              <a:buSzPts val="1800"/>
              <a:buChar char="•"/>
              <a:defRPr/>
            </a:lvl6pPr>
            <a:lvl7pPr indent="-342900" lvl="6" marL="3200400" algn="l">
              <a:lnSpc>
                <a:spcPct val="90000"/>
              </a:lnSpc>
              <a:spcBef>
                <a:spcPts val="461"/>
              </a:spcBef>
              <a:spcAft>
                <a:spcPts val="0"/>
              </a:spcAft>
              <a:buClr>
                <a:schemeClr val="dk1"/>
              </a:buClr>
              <a:buSzPts val="1800"/>
              <a:buChar char="•"/>
              <a:defRPr/>
            </a:lvl7pPr>
            <a:lvl8pPr indent="-342900" lvl="7" marL="3657600" algn="l">
              <a:lnSpc>
                <a:spcPct val="90000"/>
              </a:lnSpc>
              <a:spcBef>
                <a:spcPts val="461"/>
              </a:spcBef>
              <a:spcAft>
                <a:spcPts val="0"/>
              </a:spcAft>
              <a:buClr>
                <a:schemeClr val="dk1"/>
              </a:buClr>
              <a:buSzPts val="1800"/>
              <a:buChar char="•"/>
              <a:defRPr/>
            </a:lvl8pPr>
            <a:lvl9pPr indent="-342900" lvl="8" marL="4114800" algn="l">
              <a:lnSpc>
                <a:spcPct val="90000"/>
              </a:lnSpc>
              <a:spcBef>
                <a:spcPts val="461"/>
              </a:spcBef>
              <a:spcAft>
                <a:spcPts val="0"/>
              </a:spcAft>
              <a:buClr>
                <a:schemeClr val="dk1"/>
              </a:buClr>
              <a:buSzPts val="1800"/>
              <a:buChar char="•"/>
              <a:defRPr/>
            </a:lvl9pPr>
          </a:lstStyle>
          <a:p/>
        </p:txBody>
      </p:sp>
      <p:sp>
        <p:nvSpPr>
          <p:cNvPr id="81" name="Google Shape;81;p13"/>
          <p:cNvSpPr txBox="1"/>
          <p:nvPr>
            <p:ph idx="10" type="dt"/>
          </p:nvPr>
        </p:nvSpPr>
        <p:spPr>
          <a:xfrm>
            <a:off x="838200" y="6356351"/>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3"/>
          <p:cNvSpPr txBox="1"/>
          <p:nvPr>
            <p:ph idx="11" type="ftr"/>
          </p:nvPr>
        </p:nvSpPr>
        <p:spPr>
          <a:xfrm>
            <a:off x="4038600" y="6356351"/>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3"/>
          <p:cNvSpPr txBox="1"/>
          <p:nvPr>
            <p:ph idx="12" type="sldNum"/>
          </p:nvPr>
        </p:nvSpPr>
        <p:spPr>
          <a:xfrm>
            <a:off x="8610600" y="6356351"/>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838200" y="365126"/>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921"/>
              </a:spcBef>
              <a:spcAft>
                <a:spcPts val="0"/>
              </a:spcAft>
              <a:buClr>
                <a:schemeClr val="dk1"/>
              </a:buClr>
              <a:buSzPts val="1800"/>
              <a:buChar char="•"/>
              <a:defRPr/>
            </a:lvl1pPr>
            <a:lvl2pPr indent="-342900" lvl="1" marL="914400" algn="l">
              <a:lnSpc>
                <a:spcPct val="90000"/>
              </a:lnSpc>
              <a:spcBef>
                <a:spcPts val="461"/>
              </a:spcBef>
              <a:spcAft>
                <a:spcPts val="0"/>
              </a:spcAft>
              <a:buClr>
                <a:schemeClr val="dk1"/>
              </a:buClr>
              <a:buSzPts val="1800"/>
              <a:buChar char="•"/>
              <a:defRPr/>
            </a:lvl2pPr>
            <a:lvl3pPr indent="-342900" lvl="2" marL="1371600" algn="l">
              <a:lnSpc>
                <a:spcPct val="90000"/>
              </a:lnSpc>
              <a:spcBef>
                <a:spcPts val="461"/>
              </a:spcBef>
              <a:spcAft>
                <a:spcPts val="0"/>
              </a:spcAft>
              <a:buClr>
                <a:schemeClr val="dk1"/>
              </a:buClr>
              <a:buSzPts val="1800"/>
              <a:buChar char="•"/>
              <a:defRPr/>
            </a:lvl3pPr>
            <a:lvl4pPr indent="-342900" lvl="3" marL="1828800" algn="l">
              <a:lnSpc>
                <a:spcPct val="90000"/>
              </a:lnSpc>
              <a:spcBef>
                <a:spcPts val="461"/>
              </a:spcBef>
              <a:spcAft>
                <a:spcPts val="0"/>
              </a:spcAft>
              <a:buClr>
                <a:schemeClr val="dk1"/>
              </a:buClr>
              <a:buSzPts val="1800"/>
              <a:buChar char="•"/>
              <a:defRPr/>
            </a:lvl4pPr>
            <a:lvl5pPr indent="-342900" lvl="4" marL="2286000" algn="l">
              <a:lnSpc>
                <a:spcPct val="90000"/>
              </a:lnSpc>
              <a:spcBef>
                <a:spcPts val="461"/>
              </a:spcBef>
              <a:spcAft>
                <a:spcPts val="0"/>
              </a:spcAft>
              <a:buClr>
                <a:schemeClr val="dk1"/>
              </a:buClr>
              <a:buSzPts val="1800"/>
              <a:buChar char="•"/>
              <a:defRPr/>
            </a:lvl5pPr>
            <a:lvl6pPr indent="-342900" lvl="5" marL="2743200" algn="l">
              <a:lnSpc>
                <a:spcPct val="90000"/>
              </a:lnSpc>
              <a:spcBef>
                <a:spcPts val="461"/>
              </a:spcBef>
              <a:spcAft>
                <a:spcPts val="0"/>
              </a:spcAft>
              <a:buClr>
                <a:schemeClr val="dk1"/>
              </a:buClr>
              <a:buSzPts val="1800"/>
              <a:buChar char="•"/>
              <a:defRPr/>
            </a:lvl6pPr>
            <a:lvl7pPr indent="-342900" lvl="6" marL="3200400" algn="l">
              <a:lnSpc>
                <a:spcPct val="90000"/>
              </a:lnSpc>
              <a:spcBef>
                <a:spcPts val="461"/>
              </a:spcBef>
              <a:spcAft>
                <a:spcPts val="0"/>
              </a:spcAft>
              <a:buClr>
                <a:schemeClr val="dk1"/>
              </a:buClr>
              <a:buSzPts val="1800"/>
              <a:buChar char="•"/>
              <a:defRPr/>
            </a:lvl7pPr>
            <a:lvl8pPr indent="-342900" lvl="7" marL="3657600" algn="l">
              <a:lnSpc>
                <a:spcPct val="90000"/>
              </a:lnSpc>
              <a:spcBef>
                <a:spcPts val="461"/>
              </a:spcBef>
              <a:spcAft>
                <a:spcPts val="0"/>
              </a:spcAft>
              <a:buClr>
                <a:schemeClr val="dk1"/>
              </a:buClr>
              <a:buSzPts val="1800"/>
              <a:buChar char="•"/>
              <a:defRPr/>
            </a:lvl8pPr>
            <a:lvl9pPr indent="-342900" lvl="8" marL="4114800" algn="l">
              <a:lnSpc>
                <a:spcPct val="90000"/>
              </a:lnSpc>
              <a:spcBef>
                <a:spcPts val="461"/>
              </a:spcBef>
              <a:spcAft>
                <a:spcPts val="0"/>
              </a:spcAft>
              <a:buClr>
                <a:schemeClr val="dk1"/>
              </a:buClr>
              <a:buSzPts val="1800"/>
              <a:buChar char="•"/>
              <a:defRPr/>
            </a:lvl9pPr>
          </a:lstStyle>
          <a:p/>
        </p:txBody>
      </p:sp>
      <p:sp>
        <p:nvSpPr>
          <p:cNvPr id="24" name="Google Shape;24;p4"/>
          <p:cNvSpPr txBox="1"/>
          <p:nvPr>
            <p:ph idx="10" type="dt"/>
          </p:nvPr>
        </p:nvSpPr>
        <p:spPr>
          <a:xfrm>
            <a:off x="838200" y="6356351"/>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4"/>
          <p:cNvSpPr txBox="1"/>
          <p:nvPr>
            <p:ph idx="11" type="ftr"/>
          </p:nvPr>
        </p:nvSpPr>
        <p:spPr>
          <a:xfrm>
            <a:off x="4038600" y="6356351"/>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2" type="sldNum"/>
          </p:nvPr>
        </p:nvSpPr>
        <p:spPr>
          <a:xfrm>
            <a:off x="8610600" y="6356351"/>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831850" y="1709739"/>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5527"/>
              <a:buFont typeface="Calibri"/>
              <a:buNone/>
              <a:defRPr sz="5527"/>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body"/>
          </p:nvPr>
        </p:nvSpPr>
        <p:spPr>
          <a:xfrm>
            <a:off x="831850" y="4589464"/>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921"/>
              </a:spcBef>
              <a:spcAft>
                <a:spcPts val="0"/>
              </a:spcAft>
              <a:buClr>
                <a:srgbClr val="888888"/>
              </a:buClr>
              <a:buSzPts val="2211"/>
              <a:buNone/>
              <a:defRPr sz="2211">
                <a:solidFill>
                  <a:srgbClr val="888888"/>
                </a:solidFill>
              </a:defRPr>
            </a:lvl1pPr>
            <a:lvl2pPr indent="-228600" lvl="1" marL="914400" algn="l">
              <a:lnSpc>
                <a:spcPct val="90000"/>
              </a:lnSpc>
              <a:spcBef>
                <a:spcPts val="461"/>
              </a:spcBef>
              <a:spcAft>
                <a:spcPts val="0"/>
              </a:spcAft>
              <a:buClr>
                <a:srgbClr val="888888"/>
              </a:buClr>
              <a:buSzPts val="1842"/>
              <a:buNone/>
              <a:defRPr sz="1842">
                <a:solidFill>
                  <a:srgbClr val="888888"/>
                </a:solidFill>
              </a:defRPr>
            </a:lvl2pPr>
            <a:lvl3pPr indent="-228600" lvl="2" marL="1371600" algn="l">
              <a:lnSpc>
                <a:spcPct val="90000"/>
              </a:lnSpc>
              <a:spcBef>
                <a:spcPts val="461"/>
              </a:spcBef>
              <a:spcAft>
                <a:spcPts val="0"/>
              </a:spcAft>
              <a:buClr>
                <a:srgbClr val="888888"/>
              </a:buClr>
              <a:buSzPts val="1658"/>
              <a:buNone/>
              <a:defRPr sz="1658">
                <a:solidFill>
                  <a:srgbClr val="888888"/>
                </a:solidFill>
              </a:defRPr>
            </a:lvl3pPr>
            <a:lvl4pPr indent="-228600" lvl="3" marL="1828800" algn="l">
              <a:lnSpc>
                <a:spcPct val="90000"/>
              </a:lnSpc>
              <a:spcBef>
                <a:spcPts val="461"/>
              </a:spcBef>
              <a:spcAft>
                <a:spcPts val="0"/>
              </a:spcAft>
              <a:buClr>
                <a:srgbClr val="888888"/>
              </a:buClr>
              <a:buSzPts val="1474"/>
              <a:buNone/>
              <a:defRPr sz="1474">
                <a:solidFill>
                  <a:srgbClr val="888888"/>
                </a:solidFill>
              </a:defRPr>
            </a:lvl4pPr>
            <a:lvl5pPr indent="-228600" lvl="4" marL="2286000" algn="l">
              <a:lnSpc>
                <a:spcPct val="90000"/>
              </a:lnSpc>
              <a:spcBef>
                <a:spcPts val="461"/>
              </a:spcBef>
              <a:spcAft>
                <a:spcPts val="0"/>
              </a:spcAft>
              <a:buClr>
                <a:srgbClr val="888888"/>
              </a:buClr>
              <a:buSzPts val="1474"/>
              <a:buNone/>
              <a:defRPr sz="1474">
                <a:solidFill>
                  <a:srgbClr val="888888"/>
                </a:solidFill>
              </a:defRPr>
            </a:lvl5pPr>
            <a:lvl6pPr indent="-228600" lvl="5" marL="2743200" algn="l">
              <a:lnSpc>
                <a:spcPct val="90000"/>
              </a:lnSpc>
              <a:spcBef>
                <a:spcPts val="461"/>
              </a:spcBef>
              <a:spcAft>
                <a:spcPts val="0"/>
              </a:spcAft>
              <a:buClr>
                <a:srgbClr val="888888"/>
              </a:buClr>
              <a:buSzPts val="1474"/>
              <a:buNone/>
              <a:defRPr sz="1474">
                <a:solidFill>
                  <a:srgbClr val="888888"/>
                </a:solidFill>
              </a:defRPr>
            </a:lvl6pPr>
            <a:lvl7pPr indent="-228600" lvl="6" marL="3200400" algn="l">
              <a:lnSpc>
                <a:spcPct val="90000"/>
              </a:lnSpc>
              <a:spcBef>
                <a:spcPts val="461"/>
              </a:spcBef>
              <a:spcAft>
                <a:spcPts val="0"/>
              </a:spcAft>
              <a:buClr>
                <a:srgbClr val="888888"/>
              </a:buClr>
              <a:buSzPts val="1474"/>
              <a:buNone/>
              <a:defRPr sz="1474">
                <a:solidFill>
                  <a:srgbClr val="888888"/>
                </a:solidFill>
              </a:defRPr>
            </a:lvl7pPr>
            <a:lvl8pPr indent="-228600" lvl="7" marL="3657600" algn="l">
              <a:lnSpc>
                <a:spcPct val="90000"/>
              </a:lnSpc>
              <a:spcBef>
                <a:spcPts val="461"/>
              </a:spcBef>
              <a:spcAft>
                <a:spcPts val="0"/>
              </a:spcAft>
              <a:buClr>
                <a:srgbClr val="888888"/>
              </a:buClr>
              <a:buSzPts val="1474"/>
              <a:buNone/>
              <a:defRPr sz="1474">
                <a:solidFill>
                  <a:srgbClr val="888888"/>
                </a:solidFill>
              </a:defRPr>
            </a:lvl8pPr>
            <a:lvl9pPr indent="-228600" lvl="8" marL="4114800" algn="l">
              <a:lnSpc>
                <a:spcPct val="90000"/>
              </a:lnSpc>
              <a:spcBef>
                <a:spcPts val="461"/>
              </a:spcBef>
              <a:spcAft>
                <a:spcPts val="0"/>
              </a:spcAft>
              <a:buClr>
                <a:srgbClr val="888888"/>
              </a:buClr>
              <a:buSzPts val="1474"/>
              <a:buNone/>
              <a:defRPr sz="1474">
                <a:solidFill>
                  <a:srgbClr val="888888"/>
                </a:solidFill>
              </a:defRPr>
            </a:lvl9pPr>
          </a:lstStyle>
          <a:p/>
        </p:txBody>
      </p:sp>
      <p:sp>
        <p:nvSpPr>
          <p:cNvPr id="30" name="Google Shape;30;p5"/>
          <p:cNvSpPr txBox="1"/>
          <p:nvPr>
            <p:ph idx="10" type="dt"/>
          </p:nvPr>
        </p:nvSpPr>
        <p:spPr>
          <a:xfrm>
            <a:off x="838200" y="6356351"/>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
          <p:cNvSpPr txBox="1"/>
          <p:nvPr>
            <p:ph idx="11" type="ftr"/>
          </p:nvPr>
        </p:nvSpPr>
        <p:spPr>
          <a:xfrm>
            <a:off x="4038600" y="6356351"/>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2" type="sldNum"/>
          </p:nvPr>
        </p:nvSpPr>
        <p:spPr>
          <a:xfrm>
            <a:off x="8610600" y="6356351"/>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838200" y="365126"/>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921"/>
              </a:spcBef>
              <a:spcAft>
                <a:spcPts val="0"/>
              </a:spcAft>
              <a:buClr>
                <a:schemeClr val="dk1"/>
              </a:buClr>
              <a:buSzPts val="1800"/>
              <a:buChar char="•"/>
              <a:defRPr/>
            </a:lvl1pPr>
            <a:lvl2pPr indent="-342900" lvl="1" marL="914400" algn="l">
              <a:lnSpc>
                <a:spcPct val="90000"/>
              </a:lnSpc>
              <a:spcBef>
                <a:spcPts val="461"/>
              </a:spcBef>
              <a:spcAft>
                <a:spcPts val="0"/>
              </a:spcAft>
              <a:buClr>
                <a:schemeClr val="dk1"/>
              </a:buClr>
              <a:buSzPts val="1800"/>
              <a:buChar char="•"/>
              <a:defRPr/>
            </a:lvl2pPr>
            <a:lvl3pPr indent="-342900" lvl="2" marL="1371600" algn="l">
              <a:lnSpc>
                <a:spcPct val="90000"/>
              </a:lnSpc>
              <a:spcBef>
                <a:spcPts val="461"/>
              </a:spcBef>
              <a:spcAft>
                <a:spcPts val="0"/>
              </a:spcAft>
              <a:buClr>
                <a:schemeClr val="dk1"/>
              </a:buClr>
              <a:buSzPts val="1800"/>
              <a:buChar char="•"/>
              <a:defRPr/>
            </a:lvl3pPr>
            <a:lvl4pPr indent="-342900" lvl="3" marL="1828800" algn="l">
              <a:lnSpc>
                <a:spcPct val="90000"/>
              </a:lnSpc>
              <a:spcBef>
                <a:spcPts val="461"/>
              </a:spcBef>
              <a:spcAft>
                <a:spcPts val="0"/>
              </a:spcAft>
              <a:buClr>
                <a:schemeClr val="dk1"/>
              </a:buClr>
              <a:buSzPts val="1800"/>
              <a:buChar char="•"/>
              <a:defRPr/>
            </a:lvl4pPr>
            <a:lvl5pPr indent="-342900" lvl="4" marL="2286000" algn="l">
              <a:lnSpc>
                <a:spcPct val="90000"/>
              </a:lnSpc>
              <a:spcBef>
                <a:spcPts val="461"/>
              </a:spcBef>
              <a:spcAft>
                <a:spcPts val="0"/>
              </a:spcAft>
              <a:buClr>
                <a:schemeClr val="dk1"/>
              </a:buClr>
              <a:buSzPts val="1800"/>
              <a:buChar char="•"/>
              <a:defRPr/>
            </a:lvl5pPr>
            <a:lvl6pPr indent="-342900" lvl="5" marL="2743200" algn="l">
              <a:lnSpc>
                <a:spcPct val="90000"/>
              </a:lnSpc>
              <a:spcBef>
                <a:spcPts val="461"/>
              </a:spcBef>
              <a:spcAft>
                <a:spcPts val="0"/>
              </a:spcAft>
              <a:buClr>
                <a:schemeClr val="dk1"/>
              </a:buClr>
              <a:buSzPts val="1800"/>
              <a:buChar char="•"/>
              <a:defRPr/>
            </a:lvl6pPr>
            <a:lvl7pPr indent="-342900" lvl="6" marL="3200400" algn="l">
              <a:lnSpc>
                <a:spcPct val="90000"/>
              </a:lnSpc>
              <a:spcBef>
                <a:spcPts val="461"/>
              </a:spcBef>
              <a:spcAft>
                <a:spcPts val="0"/>
              </a:spcAft>
              <a:buClr>
                <a:schemeClr val="dk1"/>
              </a:buClr>
              <a:buSzPts val="1800"/>
              <a:buChar char="•"/>
              <a:defRPr/>
            </a:lvl7pPr>
            <a:lvl8pPr indent="-342900" lvl="7" marL="3657600" algn="l">
              <a:lnSpc>
                <a:spcPct val="90000"/>
              </a:lnSpc>
              <a:spcBef>
                <a:spcPts val="461"/>
              </a:spcBef>
              <a:spcAft>
                <a:spcPts val="0"/>
              </a:spcAft>
              <a:buClr>
                <a:schemeClr val="dk1"/>
              </a:buClr>
              <a:buSzPts val="1800"/>
              <a:buChar char="•"/>
              <a:defRPr/>
            </a:lvl8pPr>
            <a:lvl9pPr indent="-342900" lvl="8" marL="4114800" algn="l">
              <a:lnSpc>
                <a:spcPct val="90000"/>
              </a:lnSpc>
              <a:spcBef>
                <a:spcPts val="461"/>
              </a:spcBef>
              <a:spcAft>
                <a:spcPts val="0"/>
              </a:spcAft>
              <a:buClr>
                <a:schemeClr val="dk1"/>
              </a:buClr>
              <a:buSzPts val="1800"/>
              <a:buChar char="•"/>
              <a:defRPr/>
            </a:lvl9pPr>
          </a:lstStyle>
          <a:p/>
        </p:txBody>
      </p:sp>
      <p:sp>
        <p:nvSpPr>
          <p:cNvPr id="36" name="Google Shape;36;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921"/>
              </a:spcBef>
              <a:spcAft>
                <a:spcPts val="0"/>
              </a:spcAft>
              <a:buClr>
                <a:schemeClr val="dk1"/>
              </a:buClr>
              <a:buSzPts val="1800"/>
              <a:buChar char="•"/>
              <a:defRPr/>
            </a:lvl1pPr>
            <a:lvl2pPr indent="-342900" lvl="1" marL="914400" algn="l">
              <a:lnSpc>
                <a:spcPct val="90000"/>
              </a:lnSpc>
              <a:spcBef>
                <a:spcPts val="461"/>
              </a:spcBef>
              <a:spcAft>
                <a:spcPts val="0"/>
              </a:spcAft>
              <a:buClr>
                <a:schemeClr val="dk1"/>
              </a:buClr>
              <a:buSzPts val="1800"/>
              <a:buChar char="•"/>
              <a:defRPr/>
            </a:lvl2pPr>
            <a:lvl3pPr indent="-342900" lvl="2" marL="1371600" algn="l">
              <a:lnSpc>
                <a:spcPct val="90000"/>
              </a:lnSpc>
              <a:spcBef>
                <a:spcPts val="461"/>
              </a:spcBef>
              <a:spcAft>
                <a:spcPts val="0"/>
              </a:spcAft>
              <a:buClr>
                <a:schemeClr val="dk1"/>
              </a:buClr>
              <a:buSzPts val="1800"/>
              <a:buChar char="•"/>
              <a:defRPr/>
            </a:lvl3pPr>
            <a:lvl4pPr indent="-342900" lvl="3" marL="1828800" algn="l">
              <a:lnSpc>
                <a:spcPct val="90000"/>
              </a:lnSpc>
              <a:spcBef>
                <a:spcPts val="461"/>
              </a:spcBef>
              <a:spcAft>
                <a:spcPts val="0"/>
              </a:spcAft>
              <a:buClr>
                <a:schemeClr val="dk1"/>
              </a:buClr>
              <a:buSzPts val="1800"/>
              <a:buChar char="•"/>
              <a:defRPr/>
            </a:lvl4pPr>
            <a:lvl5pPr indent="-342900" lvl="4" marL="2286000" algn="l">
              <a:lnSpc>
                <a:spcPct val="90000"/>
              </a:lnSpc>
              <a:spcBef>
                <a:spcPts val="461"/>
              </a:spcBef>
              <a:spcAft>
                <a:spcPts val="0"/>
              </a:spcAft>
              <a:buClr>
                <a:schemeClr val="dk1"/>
              </a:buClr>
              <a:buSzPts val="1800"/>
              <a:buChar char="•"/>
              <a:defRPr/>
            </a:lvl5pPr>
            <a:lvl6pPr indent="-342900" lvl="5" marL="2743200" algn="l">
              <a:lnSpc>
                <a:spcPct val="90000"/>
              </a:lnSpc>
              <a:spcBef>
                <a:spcPts val="461"/>
              </a:spcBef>
              <a:spcAft>
                <a:spcPts val="0"/>
              </a:spcAft>
              <a:buClr>
                <a:schemeClr val="dk1"/>
              </a:buClr>
              <a:buSzPts val="1800"/>
              <a:buChar char="•"/>
              <a:defRPr/>
            </a:lvl6pPr>
            <a:lvl7pPr indent="-342900" lvl="6" marL="3200400" algn="l">
              <a:lnSpc>
                <a:spcPct val="90000"/>
              </a:lnSpc>
              <a:spcBef>
                <a:spcPts val="461"/>
              </a:spcBef>
              <a:spcAft>
                <a:spcPts val="0"/>
              </a:spcAft>
              <a:buClr>
                <a:schemeClr val="dk1"/>
              </a:buClr>
              <a:buSzPts val="1800"/>
              <a:buChar char="•"/>
              <a:defRPr/>
            </a:lvl7pPr>
            <a:lvl8pPr indent="-342900" lvl="7" marL="3657600" algn="l">
              <a:lnSpc>
                <a:spcPct val="90000"/>
              </a:lnSpc>
              <a:spcBef>
                <a:spcPts val="461"/>
              </a:spcBef>
              <a:spcAft>
                <a:spcPts val="0"/>
              </a:spcAft>
              <a:buClr>
                <a:schemeClr val="dk1"/>
              </a:buClr>
              <a:buSzPts val="1800"/>
              <a:buChar char="•"/>
              <a:defRPr/>
            </a:lvl8pPr>
            <a:lvl9pPr indent="-342900" lvl="8" marL="4114800" algn="l">
              <a:lnSpc>
                <a:spcPct val="90000"/>
              </a:lnSpc>
              <a:spcBef>
                <a:spcPts val="461"/>
              </a:spcBef>
              <a:spcAft>
                <a:spcPts val="0"/>
              </a:spcAft>
              <a:buClr>
                <a:schemeClr val="dk1"/>
              </a:buClr>
              <a:buSzPts val="1800"/>
              <a:buChar char="•"/>
              <a:defRPr/>
            </a:lvl9pPr>
          </a:lstStyle>
          <a:p/>
        </p:txBody>
      </p:sp>
      <p:sp>
        <p:nvSpPr>
          <p:cNvPr id="37" name="Google Shape;37;p6"/>
          <p:cNvSpPr txBox="1"/>
          <p:nvPr>
            <p:ph idx="10" type="dt"/>
          </p:nvPr>
        </p:nvSpPr>
        <p:spPr>
          <a:xfrm>
            <a:off x="838200" y="6356351"/>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1" type="ftr"/>
          </p:nvPr>
        </p:nvSpPr>
        <p:spPr>
          <a:xfrm>
            <a:off x="4038600" y="6356351"/>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2" type="sldNum"/>
          </p:nvPr>
        </p:nvSpPr>
        <p:spPr>
          <a:xfrm>
            <a:off x="8610600" y="6356351"/>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839788" y="365126"/>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7"/>
          <p:cNvSpPr txBox="1"/>
          <p:nvPr>
            <p:ph idx="1" type="body"/>
          </p:nvPr>
        </p:nvSpPr>
        <p:spPr>
          <a:xfrm>
            <a:off x="839789"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921"/>
              </a:spcBef>
              <a:spcAft>
                <a:spcPts val="0"/>
              </a:spcAft>
              <a:buClr>
                <a:schemeClr val="dk1"/>
              </a:buClr>
              <a:buSzPts val="2211"/>
              <a:buNone/>
              <a:defRPr b="1" sz="2211"/>
            </a:lvl1pPr>
            <a:lvl2pPr indent="-228600" lvl="1" marL="914400" algn="l">
              <a:lnSpc>
                <a:spcPct val="90000"/>
              </a:lnSpc>
              <a:spcBef>
                <a:spcPts val="461"/>
              </a:spcBef>
              <a:spcAft>
                <a:spcPts val="0"/>
              </a:spcAft>
              <a:buClr>
                <a:schemeClr val="dk1"/>
              </a:buClr>
              <a:buSzPts val="1842"/>
              <a:buNone/>
              <a:defRPr b="1" sz="1842"/>
            </a:lvl2pPr>
            <a:lvl3pPr indent="-228600" lvl="2" marL="1371600" algn="l">
              <a:lnSpc>
                <a:spcPct val="90000"/>
              </a:lnSpc>
              <a:spcBef>
                <a:spcPts val="461"/>
              </a:spcBef>
              <a:spcAft>
                <a:spcPts val="0"/>
              </a:spcAft>
              <a:buClr>
                <a:schemeClr val="dk1"/>
              </a:buClr>
              <a:buSzPts val="1658"/>
              <a:buNone/>
              <a:defRPr b="1" sz="1658"/>
            </a:lvl3pPr>
            <a:lvl4pPr indent="-228600" lvl="3" marL="1828800" algn="l">
              <a:lnSpc>
                <a:spcPct val="90000"/>
              </a:lnSpc>
              <a:spcBef>
                <a:spcPts val="461"/>
              </a:spcBef>
              <a:spcAft>
                <a:spcPts val="0"/>
              </a:spcAft>
              <a:buClr>
                <a:schemeClr val="dk1"/>
              </a:buClr>
              <a:buSzPts val="1474"/>
              <a:buNone/>
              <a:defRPr b="1" sz="1474"/>
            </a:lvl4pPr>
            <a:lvl5pPr indent="-228600" lvl="4" marL="2286000" algn="l">
              <a:lnSpc>
                <a:spcPct val="90000"/>
              </a:lnSpc>
              <a:spcBef>
                <a:spcPts val="461"/>
              </a:spcBef>
              <a:spcAft>
                <a:spcPts val="0"/>
              </a:spcAft>
              <a:buClr>
                <a:schemeClr val="dk1"/>
              </a:buClr>
              <a:buSzPts val="1474"/>
              <a:buNone/>
              <a:defRPr b="1" sz="1474"/>
            </a:lvl5pPr>
            <a:lvl6pPr indent="-228600" lvl="5" marL="2743200" algn="l">
              <a:lnSpc>
                <a:spcPct val="90000"/>
              </a:lnSpc>
              <a:spcBef>
                <a:spcPts val="461"/>
              </a:spcBef>
              <a:spcAft>
                <a:spcPts val="0"/>
              </a:spcAft>
              <a:buClr>
                <a:schemeClr val="dk1"/>
              </a:buClr>
              <a:buSzPts val="1474"/>
              <a:buNone/>
              <a:defRPr b="1" sz="1474"/>
            </a:lvl6pPr>
            <a:lvl7pPr indent="-228600" lvl="6" marL="3200400" algn="l">
              <a:lnSpc>
                <a:spcPct val="90000"/>
              </a:lnSpc>
              <a:spcBef>
                <a:spcPts val="461"/>
              </a:spcBef>
              <a:spcAft>
                <a:spcPts val="0"/>
              </a:spcAft>
              <a:buClr>
                <a:schemeClr val="dk1"/>
              </a:buClr>
              <a:buSzPts val="1474"/>
              <a:buNone/>
              <a:defRPr b="1" sz="1474"/>
            </a:lvl7pPr>
            <a:lvl8pPr indent="-228600" lvl="7" marL="3657600" algn="l">
              <a:lnSpc>
                <a:spcPct val="90000"/>
              </a:lnSpc>
              <a:spcBef>
                <a:spcPts val="461"/>
              </a:spcBef>
              <a:spcAft>
                <a:spcPts val="0"/>
              </a:spcAft>
              <a:buClr>
                <a:schemeClr val="dk1"/>
              </a:buClr>
              <a:buSzPts val="1474"/>
              <a:buNone/>
              <a:defRPr b="1" sz="1474"/>
            </a:lvl8pPr>
            <a:lvl9pPr indent="-228600" lvl="8" marL="4114800" algn="l">
              <a:lnSpc>
                <a:spcPct val="90000"/>
              </a:lnSpc>
              <a:spcBef>
                <a:spcPts val="461"/>
              </a:spcBef>
              <a:spcAft>
                <a:spcPts val="0"/>
              </a:spcAft>
              <a:buClr>
                <a:schemeClr val="dk1"/>
              </a:buClr>
              <a:buSzPts val="1474"/>
              <a:buNone/>
              <a:defRPr b="1" sz="1474"/>
            </a:lvl9pPr>
          </a:lstStyle>
          <a:p/>
        </p:txBody>
      </p:sp>
      <p:sp>
        <p:nvSpPr>
          <p:cNvPr id="43" name="Google Shape;43;p7"/>
          <p:cNvSpPr txBox="1"/>
          <p:nvPr>
            <p:ph idx="2" type="body"/>
          </p:nvPr>
        </p:nvSpPr>
        <p:spPr>
          <a:xfrm>
            <a:off x="839789"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921"/>
              </a:spcBef>
              <a:spcAft>
                <a:spcPts val="0"/>
              </a:spcAft>
              <a:buClr>
                <a:schemeClr val="dk1"/>
              </a:buClr>
              <a:buSzPts val="1800"/>
              <a:buChar char="•"/>
              <a:defRPr/>
            </a:lvl1pPr>
            <a:lvl2pPr indent="-342900" lvl="1" marL="914400" algn="l">
              <a:lnSpc>
                <a:spcPct val="90000"/>
              </a:lnSpc>
              <a:spcBef>
                <a:spcPts val="461"/>
              </a:spcBef>
              <a:spcAft>
                <a:spcPts val="0"/>
              </a:spcAft>
              <a:buClr>
                <a:schemeClr val="dk1"/>
              </a:buClr>
              <a:buSzPts val="1800"/>
              <a:buChar char="•"/>
              <a:defRPr/>
            </a:lvl2pPr>
            <a:lvl3pPr indent="-342900" lvl="2" marL="1371600" algn="l">
              <a:lnSpc>
                <a:spcPct val="90000"/>
              </a:lnSpc>
              <a:spcBef>
                <a:spcPts val="461"/>
              </a:spcBef>
              <a:spcAft>
                <a:spcPts val="0"/>
              </a:spcAft>
              <a:buClr>
                <a:schemeClr val="dk1"/>
              </a:buClr>
              <a:buSzPts val="1800"/>
              <a:buChar char="•"/>
              <a:defRPr/>
            </a:lvl3pPr>
            <a:lvl4pPr indent="-342900" lvl="3" marL="1828800" algn="l">
              <a:lnSpc>
                <a:spcPct val="90000"/>
              </a:lnSpc>
              <a:spcBef>
                <a:spcPts val="461"/>
              </a:spcBef>
              <a:spcAft>
                <a:spcPts val="0"/>
              </a:spcAft>
              <a:buClr>
                <a:schemeClr val="dk1"/>
              </a:buClr>
              <a:buSzPts val="1800"/>
              <a:buChar char="•"/>
              <a:defRPr/>
            </a:lvl4pPr>
            <a:lvl5pPr indent="-342900" lvl="4" marL="2286000" algn="l">
              <a:lnSpc>
                <a:spcPct val="90000"/>
              </a:lnSpc>
              <a:spcBef>
                <a:spcPts val="461"/>
              </a:spcBef>
              <a:spcAft>
                <a:spcPts val="0"/>
              </a:spcAft>
              <a:buClr>
                <a:schemeClr val="dk1"/>
              </a:buClr>
              <a:buSzPts val="1800"/>
              <a:buChar char="•"/>
              <a:defRPr/>
            </a:lvl5pPr>
            <a:lvl6pPr indent="-342900" lvl="5" marL="2743200" algn="l">
              <a:lnSpc>
                <a:spcPct val="90000"/>
              </a:lnSpc>
              <a:spcBef>
                <a:spcPts val="461"/>
              </a:spcBef>
              <a:spcAft>
                <a:spcPts val="0"/>
              </a:spcAft>
              <a:buClr>
                <a:schemeClr val="dk1"/>
              </a:buClr>
              <a:buSzPts val="1800"/>
              <a:buChar char="•"/>
              <a:defRPr/>
            </a:lvl6pPr>
            <a:lvl7pPr indent="-342900" lvl="6" marL="3200400" algn="l">
              <a:lnSpc>
                <a:spcPct val="90000"/>
              </a:lnSpc>
              <a:spcBef>
                <a:spcPts val="461"/>
              </a:spcBef>
              <a:spcAft>
                <a:spcPts val="0"/>
              </a:spcAft>
              <a:buClr>
                <a:schemeClr val="dk1"/>
              </a:buClr>
              <a:buSzPts val="1800"/>
              <a:buChar char="•"/>
              <a:defRPr/>
            </a:lvl7pPr>
            <a:lvl8pPr indent="-342900" lvl="7" marL="3657600" algn="l">
              <a:lnSpc>
                <a:spcPct val="90000"/>
              </a:lnSpc>
              <a:spcBef>
                <a:spcPts val="461"/>
              </a:spcBef>
              <a:spcAft>
                <a:spcPts val="0"/>
              </a:spcAft>
              <a:buClr>
                <a:schemeClr val="dk1"/>
              </a:buClr>
              <a:buSzPts val="1800"/>
              <a:buChar char="•"/>
              <a:defRPr/>
            </a:lvl8pPr>
            <a:lvl9pPr indent="-342900" lvl="8" marL="4114800" algn="l">
              <a:lnSpc>
                <a:spcPct val="90000"/>
              </a:lnSpc>
              <a:spcBef>
                <a:spcPts val="461"/>
              </a:spcBef>
              <a:spcAft>
                <a:spcPts val="0"/>
              </a:spcAft>
              <a:buClr>
                <a:schemeClr val="dk1"/>
              </a:buClr>
              <a:buSzPts val="1800"/>
              <a:buChar char="•"/>
              <a:defRPr/>
            </a:lvl9pPr>
          </a:lstStyle>
          <a:p/>
        </p:txBody>
      </p:sp>
      <p:sp>
        <p:nvSpPr>
          <p:cNvPr id="44" name="Google Shape;44;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921"/>
              </a:spcBef>
              <a:spcAft>
                <a:spcPts val="0"/>
              </a:spcAft>
              <a:buClr>
                <a:schemeClr val="dk1"/>
              </a:buClr>
              <a:buSzPts val="2211"/>
              <a:buNone/>
              <a:defRPr b="1" sz="2211"/>
            </a:lvl1pPr>
            <a:lvl2pPr indent="-228600" lvl="1" marL="914400" algn="l">
              <a:lnSpc>
                <a:spcPct val="90000"/>
              </a:lnSpc>
              <a:spcBef>
                <a:spcPts val="461"/>
              </a:spcBef>
              <a:spcAft>
                <a:spcPts val="0"/>
              </a:spcAft>
              <a:buClr>
                <a:schemeClr val="dk1"/>
              </a:buClr>
              <a:buSzPts val="1842"/>
              <a:buNone/>
              <a:defRPr b="1" sz="1842"/>
            </a:lvl2pPr>
            <a:lvl3pPr indent="-228600" lvl="2" marL="1371600" algn="l">
              <a:lnSpc>
                <a:spcPct val="90000"/>
              </a:lnSpc>
              <a:spcBef>
                <a:spcPts val="461"/>
              </a:spcBef>
              <a:spcAft>
                <a:spcPts val="0"/>
              </a:spcAft>
              <a:buClr>
                <a:schemeClr val="dk1"/>
              </a:buClr>
              <a:buSzPts val="1658"/>
              <a:buNone/>
              <a:defRPr b="1" sz="1658"/>
            </a:lvl3pPr>
            <a:lvl4pPr indent="-228600" lvl="3" marL="1828800" algn="l">
              <a:lnSpc>
                <a:spcPct val="90000"/>
              </a:lnSpc>
              <a:spcBef>
                <a:spcPts val="461"/>
              </a:spcBef>
              <a:spcAft>
                <a:spcPts val="0"/>
              </a:spcAft>
              <a:buClr>
                <a:schemeClr val="dk1"/>
              </a:buClr>
              <a:buSzPts val="1474"/>
              <a:buNone/>
              <a:defRPr b="1" sz="1474"/>
            </a:lvl4pPr>
            <a:lvl5pPr indent="-228600" lvl="4" marL="2286000" algn="l">
              <a:lnSpc>
                <a:spcPct val="90000"/>
              </a:lnSpc>
              <a:spcBef>
                <a:spcPts val="461"/>
              </a:spcBef>
              <a:spcAft>
                <a:spcPts val="0"/>
              </a:spcAft>
              <a:buClr>
                <a:schemeClr val="dk1"/>
              </a:buClr>
              <a:buSzPts val="1474"/>
              <a:buNone/>
              <a:defRPr b="1" sz="1474"/>
            </a:lvl5pPr>
            <a:lvl6pPr indent="-228600" lvl="5" marL="2743200" algn="l">
              <a:lnSpc>
                <a:spcPct val="90000"/>
              </a:lnSpc>
              <a:spcBef>
                <a:spcPts val="461"/>
              </a:spcBef>
              <a:spcAft>
                <a:spcPts val="0"/>
              </a:spcAft>
              <a:buClr>
                <a:schemeClr val="dk1"/>
              </a:buClr>
              <a:buSzPts val="1474"/>
              <a:buNone/>
              <a:defRPr b="1" sz="1474"/>
            </a:lvl6pPr>
            <a:lvl7pPr indent="-228600" lvl="6" marL="3200400" algn="l">
              <a:lnSpc>
                <a:spcPct val="90000"/>
              </a:lnSpc>
              <a:spcBef>
                <a:spcPts val="461"/>
              </a:spcBef>
              <a:spcAft>
                <a:spcPts val="0"/>
              </a:spcAft>
              <a:buClr>
                <a:schemeClr val="dk1"/>
              </a:buClr>
              <a:buSzPts val="1474"/>
              <a:buNone/>
              <a:defRPr b="1" sz="1474"/>
            </a:lvl7pPr>
            <a:lvl8pPr indent="-228600" lvl="7" marL="3657600" algn="l">
              <a:lnSpc>
                <a:spcPct val="90000"/>
              </a:lnSpc>
              <a:spcBef>
                <a:spcPts val="461"/>
              </a:spcBef>
              <a:spcAft>
                <a:spcPts val="0"/>
              </a:spcAft>
              <a:buClr>
                <a:schemeClr val="dk1"/>
              </a:buClr>
              <a:buSzPts val="1474"/>
              <a:buNone/>
              <a:defRPr b="1" sz="1474"/>
            </a:lvl8pPr>
            <a:lvl9pPr indent="-228600" lvl="8" marL="4114800" algn="l">
              <a:lnSpc>
                <a:spcPct val="90000"/>
              </a:lnSpc>
              <a:spcBef>
                <a:spcPts val="461"/>
              </a:spcBef>
              <a:spcAft>
                <a:spcPts val="0"/>
              </a:spcAft>
              <a:buClr>
                <a:schemeClr val="dk1"/>
              </a:buClr>
              <a:buSzPts val="1474"/>
              <a:buNone/>
              <a:defRPr b="1" sz="1474"/>
            </a:lvl9pPr>
          </a:lstStyle>
          <a:p/>
        </p:txBody>
      </p:sp>
      <p:sp>
        <p:nvSpPr>
          <p:cNvPr id="45" name="Google Shape;45;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921"/>
              </a:spcBef>
              <a:spcAft>
                <a:spcPts val="0"/>
              </a:spcAft>
              <a:buClr>
                <a:schemeClr val="dk1"/>
              </a:buClr>
              <a:buSzPts val="1800"/>
              <a:buChar char="•"/>
              <a:defRPr/>
            </a:lvl1pPr>
            <a:lvl2pPr indent="-342900" lvl="1" marL="914400" algn="l">
              <a:lnSpc>
                <a:spcPct val="90000"/>
              </a:lnSpc>
              <a:spcBef>
                <a:spcPts val="461"/>
              </a:spcBef>
              <a:spcAft>
                <a:spcPts val="0"/>
              </a:spcAft>
              <a:buClr>
                <a:schemeClr val="dk1"/>
              </a:buClr>
              <a:buSzPts val="1800"/>
              <a:buChar char="•"/>
              <a:defRPr/>
            </a:lvl2pPr>
            <a:lvl3pPr indent="-342900" lvl="2" marL="1371600" algn="l">
              <a:lnSpc>
                <a:spcPct val="90000"/>
              </a:lnSpc>
              <a:spcBef>
                <a:spcPts val="461"/>
              </a:spcBef>
              <a:spcAft>
                <a:spcPts val="0"/>
              </a:spcAft>
              <a:buClr>
                <a:schemeClr val="dk1"/>
              </a:buClr>
              <a:buSzPts val="1800"/>
              <a:buChar char="•"/>
              <a:defRPr/>
            </a:lvl3pPr>
            <a:lvl4pPr indent="-342900" lvl="3" marL="1828800" algn="l">
              <a:lnSpc>
                <a:spcPct val="90000"/>
              </a:lnSpc>
              <a:spcBef>
                <a:spcPts val="461"/>
              </a:spcBef>
              <a:spcAft>
                <a:spcPts val="0"/>
              </a:spcAft>
              <a:buClr>
                <a:schemeClr val="dk1"/>
              </a:buClr>
              <a:buSzPts val="1800"/>
              <a:buChar char="•"/>
              <a:defRPr/>
            </a:lvl4pPr>
            <a:lvl5pPr indent="-342900" lvl="4" marL="2286000" algn="l">
              <a:lnSpc>
                <a:spcPct val="90000"/>
              </a:lnSpc>
              <a:spcBef>
                <a:spcPts val="461"/>
              </a:spcBef>
              <a:spcAft>
                <a:spcPts val="0"/>
              </a:spcAft>
              <a:buClr>
                <a:schemeClr val="dk1"/>
              </a:buClr>
              <a:buSzPts val="1800"/>
              <a:buChar char="•"/>
              <a:defRPr/>
            </a:lvl5pPr>
            <a:lvl6pPr indent="-342900" lvl="5" marL="2743200" algn="l">
              <a:lnSpc>
                <a:spcPct val="90000"/>
              </a:lnSpc>
              <a:spcBef>
                <a:spcPts val="461"/>
              </a:spcBef>
              <a:spcAft>
                <a:spcPts val="0"/>
              </a:spcAft>
              <a:buClr>
                <a:schemeClr val="dk1"/>
              </a:buClr>
              <a:buSzPts val="1800"/>
              <a:buChar char="•"/>
              <a:defRPr/>
            </a:lvl6pPr>
            <a:lvl7pPr indent="-342900" lvl="6" marL="3200400" algn="l">
              <a:lnSpc>
                <a:spcPct val="90000"/>
              </a:lnSpc>
              <a:spcBef>
                <a:spcPts val="461"/>
              </a:spcBef>
              <a:spcAft>
                <a:spcPts val="0"/>
              </a:spcAft>
              <a:buClr>
                <a:schemeClr val="dk1"/>
              </a:buClr>
              <a:buSzPts val="1800"/>
              <a:buChar char="•"/>
              <a:defRPr/>
            </a:lvl7pPr>
            <a:lvl8pPr indent="-342900" lvl="7" marL="3657600" algn="l">
              <a:lnSpc>
                <a:spcPct val="90000"/>
              </a:lnSpc>
              <a:spcBef>
                <a:spcPts val="461"/>
              </a:spcBef>
              <a:spcAft>
                <a:spcPts val="0"/>
              </a:spcAft>
              <a:buClr>
                <a:schemeClr val="dk1"/>
              </a:buClr>
              <a:buSzPts val="1800"/>
              <a:buChar char="•"/>
              <a:defRPr/>
            </a:lvl8pPr>
            <a:lvl9pPr indent="-342900" lvl="8" marL="4114800" algn="l">
              <a:lnSpc>
                <a:spcPct val="90000"/>
              </a:lnSpc>
              <a:spcBef>
                <a:spcPts val="461"/>
              </a:spcBef>
              <a:spcAft>
                <a:spcPts val="0"/>
              </a:spcAft>
              <a:buClr>
                <a:schemeClr val="dk1"/>
              </a:buClr>
              <a:buSzPts val="1800"/>
              <a:buChar char="•"/>
              <a:defRPr/>
            </a:lvl9pPr>
          </a:lstStyle>
          <a:p/>
        </p:txBody>
      </p:sp>
      <p:sp>
        <p:nvSpPr>
          <p:cNvPr id="46" name="Google Shape;46;p7"/>
          <p:cNvSpPr txBox="1"/>
          <p:nvPr>
            <p:ph idx="10" type="dt"/>
          </p:nvPr>
        </p:nvSpPr>
        <p:spPr>
          <a:xfrm>
            <a:off x="838200" y="6356351"/>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4038600" y="6356351"/>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8610600" y="6356351"/>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838200" y="365126"/>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0" type="dt"/>
          </p:nvPr>
        </p:nvSpPr>
        <p:spPr>
          <a:xfrm>
            <a:off x="838200" y="6356351"/>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4038600" y="6356351"/>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8610600" y="6356351"/>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9"/>
          <p:cNvSpPr txBox="1"/>
          <p:nvPr>
            <p:ph idx="10" type="dt"/>
          </p:nvPr>
        </p:nvSpPr>
        <p:spPr>
          <a:xfrm>
            <a:off x="838200" y="6356351"/>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9"/>
          <p:cNvSpPr txBox="1"/>
          <p:nvPr>
            <p:ph idx="11" type="ftr"/>
          </p:nvPr>
        </p:nvSpPr>
        <p:spPr>
          <a:xfrm>
            <a:off x="4038600" y="6356351"/>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9"/>
          <p:cNvSpPr txBox="1"/>
          <p:nvPr>
            <p:ph idx="12" type="sldNum"/>
          </p:nvPr>
        </p:nvSpPr>
        <p:spPr>
          <a:xfrm>
            <a:off x="8610600" y="6356351"/>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948"/>
              <a:buFont typeface="Calibri"/>
              <a:buNone/>
              <a:defRPr sz="2948"/>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0"/>
          <p:cNvSpPr txBox="1"/>
          <p:nvPr>
            <p:ph idx="1" type="body"/>
          </p:nvPr>
        </p:nvSpPr>
        <p:spPr>
          <a:xfrm>
            <a:off x="5183188" y="987426"/>
            <a:ext cx="6172200" cy="4873625"/>
          </a:xfrm>
          <a:prstGeom prst="rect">
            <a:avLst/>
          </a:prstGeom>
          <a:noFill/>
          <a:ln>
            <a:noFill/>
          </a:ln>
        </p:spPr>
        <p:txBody>
          <a:bodyPr anchorCtr="0" anchor="t" bIns="45700" lIns="91425" spcFirstLastPara="1" rIns="91425" wrap="square" tIns="45700">
            <a:normAutofit/>
          </a:bodyPr>
          <a:lstStyle>
            <a:lvl1pPr indent="-415797" lvl="0" marL="457200" algn="l">
              <a:lnSpc>
                <a:spcPct val="90000"/>
              </a:lnSpc>
              <a:spcBef>
                <a:spcPts val="921"/>
              </a:spcBef>
              <a:spcAft>
                <a:spcPts val="0"/>
              </a:spcAft>
              <a:buClr>
                <a:schemeClr val="dk1"/>
              </a:buClr>
              <a:buSzPts val="2948"/>
              <a:buChar char="•"/>
              <a:defRPr sz="2948"/>
            </a:lvl1pPr>
            <a:lvl2pPr indent="-392366" lvl="1" marL="914400" algn="l">
              <a:lnSpc>
                <a:spcPct val="90000"/>
              </a:lnSpc>
              <a:spcBef>
                <a:spcPts val="461"/>
              </a:spcBef>
              <a:spcAft>
                <a:spcPts val="0"/>
              </a:spcAft>
              <a:buClr>
                <a:schemeClr val="dk1"/>
              </a:buClr>
              <a:buSzPts val="2579"/>
              <a:buChar char="•"/>
              <a:defRPr sz="2579"/>
            </a:lvl2pPr>
            <a:lvl3pPr indent="-368998" lvl="2" marL="1371600" algn="l">
              <a:lnSpc>
                <a:spcPct val="90000"/>
              </a:lnSpc>
              <a:spcBef>
                <a:spcPts val="461"/>
              </a:spcBef>
              <a:spcAft>
                <a:spcPts val="0"/>
              </a:spcAft>
              <a:buClr>
                <a:schemeClr val="dk1"/>
              </a:buClr>
              <a:buSzPts val="2211"/>
              <a:buChar char="•"/>
              <a:defRPr sz="2211"/>
            </a:lvl3pPr>
            <a:lvl4pPr indent="-345567" lvl="3" marL="1828800" algn="l">
              <a:lnSpc>
                <a:spcPct val="90000"/>
              </a:lnSpc>
              <a:spcBef>
                <a:spcPts val="461"/>
              </a:spcBef>
              <a:spcAft>
                <a:spcPts val="0"/>
              </a:spcAft>
              <a:buClr>
                <a:schemeClr val="dk1"/>
              </a:buClr>
              <a:buSzPts val="1842"/>
              <a:buChar char="•"/>
              <a:defRPr sz="1842"/>
            </a:lvl4pPr>
            <a:lvl5pPr indent="-345567" lvl="4" marL="2286000" algn="l">
              <a:lnSpc>
                <a:spcPct val="90000"/>
              </a:lnSpc>
              <a:spcBef>
                <a:spcPts val="461"/>
              </a:spcBef>
              <a:spcAft>
                <a:spcPts val="0"/>
              </a:spcAft>
              <a:buClr>
                <a:schemeClr val="dk1"/>
              </a:buClr>
              <a:buSzPts val="1842"/>
              <a:buChar char="•"/>
              <a:defRPr sz="1842"/>
            </a:lvl5pPr>
            <a:lvl6pPr indent="-345567" lvl="5" marL="2743200" algn="l">
              <a:lnSpc>
                <a:spcPct val="90000"/>
              </a:lnSpc>
              <a:spcBef>
                <a:spcPts val="461"/>
              </a:spcBef>
              <a:spcAft>
                <a:spcPts val="0"/>
              </a:spcAft>
              <a:buClr>
                <a:schemeClr val="dk1"/>
              </a:buClr>
              <a:buSzPts val="1842"/>
              <a:buChar char="•"/>
              <a:defRPr sz="1842"/>
            </a:lvl6pPr>
            <a:lvl7pPr indent="-345567" lvl="6" marL="3200400" algn="l">
              <a:lnSpc>
                <a:spcPct val="90000"/>
              </a:lnSpc>
              <a:spcBef>
                <a:spcPts val="461"/>
              </a:spcBef>
              <a:spcAft>
                <a:spcPts val="0"/>
              </a:spcAft>
              <a:buClr>
                <a:schemeClr val="dk1"/>
              </a:buClr>
              <a:buSzPts val="1842"/>
              <a:buChar char="•"/>
              <a:defRPr sz="1842"/>
            </a:lvl7pPr>
            <a:lvl8pPr indent="-345566" lvl="7" marL="3657600" algn="l">
              <a:lnSpc>
                <a:spcPct val="90000"/>
              </a:lnSpc>
              <a:spcBef>
                <a:spcPts val="461"/>
              </a:spcBef>
              <a:spcAft>
                <a:spcPts val="0"/>
              </a:spcAft>
              <a:buClr>
                <a:schemeClr val="dk1"/>
              </a:buClr>
              <a:buSzPts val="1842"/>
              <a:buChar char="•"/>
              <a:defRPr sz="1842"/>
            </a:lvl8pPr>
            <a:lvl9pPr indent="-345566" lvl="8" marL="4114800" algn="l">
              <a:lnSpc>
                <a:spcPct val="90000"/>
              </a:lnSpc>
              <a:spcBef>
                <a:spcPts val="461"/>
              </a:spcBef>
              <a:spcAft>
                <a:spcPts val="0"/>
              </a:spcAft>
              <a:buClr>
                <a:schemeClr val="dk1"/>
              </a:buClr>
              <a:buSzPts val="1842"/>
              <a:buChar char="•"/>
              <a:defRPr sz="1842"/>
            </a:lvl9pPr>
          </a:lstStyle>
          <a:p/>
        </p:txBody>
      </p:sp>
      <p:sp>
        <p:nvSpPr>
          <p:cNvPr id="61" name="Google Shape;61;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921"/>
              </a:spcBef>
              <a:spcAft>
                <a:spcPts val="0"/>
              </a:spcAft>
              <a:buClr>
                <a:schemeClr val="dk1"/>
              </a:buClr>
              <a:buSzPts val="1474"/>
              <a:buNone/>
              <a:defRPr sz="1474"/>
            </a:lvl1pPr>
            <a:lvl2pPr indent="-228600" lvl="1" marL="914400" algn="l">
              <a:lnSpc>
                <a:spcPct val="90000"/>
              </a:lnSpc>
              <a:spcBef>
                <a:spcPts val="461"/>
              </a:spcBef>
              <a:spcAft>
                <a:spcPts val="0"/>
              </a:spcAft>
              <a:buClr>
                <a:schemeClr val="dk1"/>
              </a:buClr>
              <a:buSzPts val="1290"/>
              <a:buNone/>
              <a:defRPr sz="1290"/>
            </a:lvl2pPr>
            <a:lvl3pPr indent="-228600" lvl="2" marL="1371600" algn="l">
              <a:lnSpc>
                <a:spcPct val="90000"/>
              </a:lnSpc>
              <a:spcBef>
                <a:spcPts val="461"/>
              </a:spcBef>
              <a:spcAft>
                <a:spcPts val="0"/>
              </a:spcAft>
              <a:buClr>
                <a:schemeClr val="dk1"/>
              </a:buClr>
              <a:buSzPts val="1105"/>
              <a:buNone/>
              <a:defRPr sz="1105"/>
            </a:lvl3pPr>
            <a:lvl4pPr indent="-228600" lvl="3" marL="1828800" algn="l">
              <a:lnSpc>
                <a:spcPct val="90000"/>
              </a:lnSpc>
              <a:spcBef>
                <a:spcPts val="461"/>
              </a:spcBef>
              <a:spcAft>
                <a:spcPts val="0"/>
              </a:spcAft>
              <a:buClr>
                <a:schemeClr val="dk1"/>
              </a:buClr>
              <a:buSzPts val="921"/>
              <a:buNone/>
              <a:defRPr sz="921"/>
            </a:lvl4pPr>
            <a:lvl5pPr indent="-228600" lvl="4" marL="2286000" algn="l">
              <a:lnSpc>
                <a:spcPct val="90000"/>
              </a:lnSpc>
              <a:spcBef>
                <a:spcPts val="461"/>
              </a:spcBef>
              <a:spcAft>
                <a:spcPts val="0"/>
              </a:spcAft>
              <a:buClr>
                <a:schemeClr val="dk1"/>
              </a:buClr>
              <a:buSzPts val="921"/>
              <a:buNone/>
              <a:defRPr sz="921"/>
            </a:lvl5pPr>
            <a:lvl6pPr indent="-228600" lvl="5" marL="2743200" algn="l">
              <a:lnSpc>
                <a:spcPct val="90000"/>
              </a:lnSpc>
              <a:spcBef>
                <a:spcPts val="461"/>
              </a:spcBef>
              <a:spcAft>
                <a:spcPts val="0"/>
              </a:spcAft>
              <a:buClr>
                <a:schemeClr val="dk1"/>
              </a:buClr>
              <a:buSzPts val="921"/>
              <a:buNone/>
              <a:defRPr sz="921"/>
            </a:lvl6pPr>
            <a:lvl7pPr indent="-228600" lvl="6" marL="3200400" algn="l">
              <a:lnSpc>
                <a:spcPct val="90000"/>
              </a:lnSpc>
              <a:spcBef>
                <a:spcPts val="461"/>
              </a:spcBef>
              <a:spcAft>
                <a:spcPts val="0"/>
              </a:spcAft>
              <a:buClr>
                <a:schemeClr val="dk1"/>
              </a:buClr>
              <a:buSzPts val="921"/>
              <a:buNone/>
              <a:defRPr sz="921"/>
            </a:lvl7pPr>
            <a:lvl8pPr indent="-228600" lvl="7" marL="3657600" algn="l">
              <a:lnSpc>
                <a:spcPct val="90000"/>
              </a:lnSpc>
              <a:spcBef>
                <a:spcPts val="461"/>
              </a:spcBef>
              <a:spcAft>
                <a:spcPts val="0"/>
              </a:spcAft>
              <a:buClr>
                <a:schemeClr val="dk1"/>
              </a:buClr>
              <a:buSzPts val="921"/>
              <a:buNone/>
              <a:defRPr sz="921"/>
            </a:lvl8pPr>
            <a:lvl9pPr indent="-228600" lvl="8" marL="4114800" algn="l">
              <a:lnSpc>
                <a:spcPct val="90000"/>
              </a:lnSpc>
              <a:spcBef>
                <a:spcPts val="461"/>
              </a:spcBef>
              <a:spcAft>
                <a:spcPts val="0"/>
              </a:spcAft>
              <a:buClr>
                <a:schemeClr val="dk1"/>
              </a:buClr>
              <a:buSzPts val="921"/>
              <a:buNone/>
              <a:defRPr sz="921"/>
            </a:lvl9pPr>
          </a:lstStyle>
          <a:p/>
        </p:txBody>
      </p:sp>
      <p:sp>
        <p:nvSpPr>
          <p:cNvPr id="62" name="Google Shape;62;p10"/>
          <p:cNvSpPr txBox="1"/>
          <p:nvPr>
            <p:ph idx="10" type="dt"/>
          </p:nvPr>
        </p:nvSpPr>
        <p:spPr>
          <a:xfrm>
            <a:off x="838200" y="6356351"/>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0"/>
          <p:cNvSpPr txBox="1"/>
          <p:nvPr>
            <p:ph idx="11" type="ftr"/>
          </p:nvPr>
        </p:nvSpPr>
        <p:spPr>
          <a:xfrm>
            <a:off x="4038600" y="6356351"/>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0"/>
          <p:cNvSpPr txBox="1"/>
          <p:nvPr>
            <p:ph idx="12" type="sldNum"/>
          </p:nvPr>
        </p:nvSpPr>
        <p:spPr>
          <a:xfrm>
            <a:off x="8610600" y="6356351"/>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948"/>
              <a:buFont typeface="Calibri"/>
              <a:buNone/>
              <a:defRPr sz="2948"/>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1"/>
          <p:cNvSpPr/>
          <p:nvPr>
            <p:ph idx="2" type="pic"/>
          </p:nvPr>
        </p:nvSpPr>
        <p:spPr>
          <a:xfrm>
            <a:off x="5183188" y="987426"/>
            <a:ext cx="6172200" cy="4873625"/>
          </a:xfrm>
          <a:prstGeom prst="rect">
            <a:avLst/>
          </a:prstGeom>
          <a:noFill/>
          <a:ln>
            <a:noFill/>
          </a:ln>
        </p:spPr>
      </p:sp>
      <p:sp>
        <p:nvSpPr>
          <p:cNvPr id="68" name="Google Shape;68;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921"/>
              </a:spcBef>
              <a:spcAft>
                <a:spcPts val="0"/>
              </a:spcAft>
              <a:buClr>
                <a:schemeClr val="dk1"/>
              </a:buClr>
              <a:buSzPts val="1474"/>
              <a:buNone/>
              <a:defRPr sz="1474"/>
            </a:lvl1pPr>
            <a:lvl2pPr indent="-228600" lvl="1" marL="914400" algn="l">
              <a:lnSpc>
                <a:spcPct val="90000"/>
              </a:lnSpc>
              <a:spcBef>
                <a:spcPts val="461"/>
              </a:spcBef>
              <a:spcAft>
                <a:spcPts val="0"/>
              </a:spcAft>
              <a:buClr>
                <a:schemeClr val="dk1"/>
              </a:buClr>
              <a:buSzPts val="1290"/>
              <a:buNone/>
              <a:defRPr sz="1290"/>
            </a:lvl2pPr>
            <a:lvl3pPr indent="-228600" lvl="2" marL="1371600" algn="l">
              <a:lnSpc>
                <a:spcPct val="90000"/>
              </a:lnSpc>
              <a:spcBef>
                <a:spcPts val="461"/>
              </a:spcBef>
              <a:spcAft>
                <a:spcPts val="0"/>
              </a:spcAft>
              <a:buClr>
                <a:schemeClr val="dk1"/>
              </a:buClr>
              <a:buSzPts val="1105"/>
              <a:buNone/>
              <a:defRPr sz="1105"/>
            </a:lvl3pPr>
            <a:lvl4pPr indent="-228600" lvl="3" marL="1828800" algn="l">
              <a:lnSpc>
                <a:spcPct val="90000"/>
              </a:lnSpc>
              <a:spcBef>
                <a:spcPts val="461"/>
              </a:spcBef>
              <a:spcAft>
                <a:spcPts val="0"/>
              </a:spcAft>
              <a:buClr>
                <a:schemeClr val="dk1"/>
              </a:buClr>
              <a:buSzPts val="921"/>
              <a:buNone/>
              <a:defRPr sz="921"/>
            </a:lvl4pPr>
            <a:lvl5pPr indent="-228600" lvl="4" marL="2286000" algn="l">
              <a:lnSpc>
                <a:spcPct val="90000"/>
              </a:lnSpc>
              <a:spcBef>
                <a:spcPts val="461"/>
              </a:spcBef>
              <a:spcAft>
                <a:spcPts val="0"/>
              </a:spcAft>
              <a:buClr>
                <a:schemeClr val="dk1"/>
              </a:buClr>
              <a:buSzPts val="921"/>
              <a:buNone/>
              <a:defRPr sz="921"/>
            </a:lvl5pPr>
            <a:lvl6pPr indent="-228600" lvl="5" marL="2743200" algn="l">
              <a:lnSpc>
                <a:spcPct val="90000"/>
              </a:lnSpc>
              <a:spcBef>
                <a:spcPts val="461"/>
              </a:spcBef>
              <a:spcAft>
                <a:spcPts val="0"/>
              </a:spcAft>
              <a:buClr>
                <a:schemeClr val="dk1"/>
              </a:buClr>
              <a:buSzPts val="921"/>
              <a:buNone/>
              <a:defRPr sz="921"/>
            </a:lvl6pPr>
            <a:lvl7pPr indent="-228600" lvl="6" marL="3200400" algn="l">
              <a:lnSpc>
                <a:spcPct val="90000"/>
              </a:lnSpc>
              <a:spcBef>
                <a:spcPts val="461"/>
              </a:spcBef>
              <a:spcAft>
                <a:spcPts val="0"/>
              </a:spcAft>
              <a:buClr>
                <a:schemeClr val="dk1"/>
              </a:buClr>
              <a:buSzPts val="921"/>
              <a:buNone/>
              <a:defRPr sz="921"/>
            </a:lvl7pPr>
            <a:lvl8pPr indent="-228600" lvl="7" marL="3657600" algn="l">
              <a:lnSpc>
                <a:spcPct val="90000"/>
              </a:lnSpc>
              <a:spcBef>
                <a:spcPts val="461"/>
              </a:spcBef>
              <a:spcAft>
                <a:spcPts val="0"/>
              </a:spcAft>
              <a:buClr>
                <a:schemeClr val="dk1"/>
              </a:buClr>
              <a:buSzPts val="921"/>
              <a:buNone/>
              <a:defRPr sz="921"/>
            </a:lvl8pPr>
            <a:lvl9pPr indent="-228600" lvl="8" marL="4114800" algn="l">
              <a:lnSpc>
                <a:spcPct val="90000"/>
              </a:lnSpc>
              <a:spcBef>
                <a:spcPts val="461"/>
              </a:spcBef>
              <a:spcAft>
                <a:spcPts val="0"/>
              </a:spcAft>
              <a:buClr>
                <a:schemeClr val="dk1"/>
              </a:buClr>
              <a:buSzPts val="921"/>
              <a:buNone/>
              <a:defRPr sz="921"/>
            </a:lvl9pPr>
          </a:lstStyle>
          <a:p/>
        </p:txBody>
      </p:sp>
      <p:sp>
        <p:nvSpPr>
          <p:cNvPr id="69" name="Google Shape;69;p11"/>
          <p:cNvSpPr txBox="1"/>
          <p:nvPr>
            <p:ph idx="10" type="dt"/>
          </p:nvPr>
        </p:nvSpPr>
        <p:spPr>
          <a:xfrm>
            <a:off x="838200" y="6356351"/>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1"/>
          <p:cNvSpPr txBox="1"/>
          <p:nvPr>
            <p:ph idx="11" type="ftr"/>
          </p:nvPr>
        </p:nvSpPr>
        <p:spPr>
          <a:xfrm>
            <a:off x="4038600" y="6356351"/>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1"/>
          <p:cNvSpPr txBox="1"/>
          <p:nvPr>
            <p:ph idx="12" type="sldNum"/>
          </p:nvPr>
        </p:nvSpPr>
        <p:spPr>
          <a:xfrm>
            <a:off x="8610600" y="6356351"/>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
          <p:cNvSpPr txBox="1"/>
          <p:nvPr>
            <p:ph type="title"/>
          </p:nvPr>
        </p:nvSpPr>
        <p:spPr>
          <a:xfrm>
            <a:off x="838200" y="365126"/>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053"/>
              <a:buFont typeface="Calibri"/>
              <a:buNone/>
              <a:defRPr b="0" i="0" sz="4053"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92366" lvl="0" marL="457200" marR="0" rtl="0" algn="l">
              <a:lnSpc>
                <a:spcPct val="90000"/>
              </a:lnSpc>
              <a:spcBef>
                <a:spcPts val="921"/>
              </a:spcBef>
              <a:spcAft>
                <a:spcPts val="0"/>
              </a:spcAft>
              <a:buClr>
                <a:schemeClr val="dk1"/>
              </a:buClr>
              <a:buSzPts val="2579"/>
              <a:buFont typeface="Arial"/>
              <a:buChar char="•"/>
              <a:defRPr b="0" i="0" sz="2579" u="none" cap="none" strike="noStrike">
                <a:solidFill>
                  <a:schemeClr val="dk1"/>
                </a:solidFill>
                <a:latin typeface="Calibri"/>
                <a:ea typeface="Calibri"/>
                <a:cs typeface="Calibri"/>
                <a:sym typeface="Calibri"/>
              </a:defRPr>
            </a:lvl1pPr>
            <a:lvl2pPr indent="-368998" lvl="1" marL="914400" marR="0" rtl="0" algn="l">
              <a:lnSpc>
                <a:spcPct val="90000"/>
              </a:lnSpc>
              <a:spcBef>
                <a:spcPts val="461"/>
              </a:spcBef>
              <a:spcAft>
                <a:spcPts val="0"/>
              </a:spcAft>
              <a:buClr>
                <a:schemeClr val="dk1"/>
              </a:buClr>
              <a:buSzPts val="2211"/>
              <a:buFont typeface="Arial"/>
              <a:buChar char="•"/>
              <a:defRPr b="0" i="0" sz="2211" u="none" cap="none" strike="noStrike">
                <a:solidFill>
                  <a:schemeClr val="dk1"/>
                </a:solidFill>
                <a:latin typeface="Calibri"/>
                <a:ea typeface="Calibri"/>
                <a:cs typeface="Calibri"/>
                <a:sym typeface="Calibri"/>
              </a:defRPr>
            </a:lvl2pPr>
            <a:lvl3pPr indent="-345567" lvl="2" marL="1371600" marR="0" rtl="0" algn="l">
              <a:lnSpc>
                <a:spcPct val="90000"/>
              </a:lnSpc>
              <a:spcBef>
                <a:spcPts val="461"/>
              </a:spcBef>
              <a:spcAft>
                <a:spcPts val="0"/>
              </a:spcAft>
              <a:buClr>
                <a:schemeClr val="dk1"/>
              </a:buClr>
              <a:buSzPts val="1842"/>
              <a:buFont typeface="Arial"/>
              <a:buChar char="•"/>
              <a:defRPr b="0" i="0" sz="1842" u="none" cap="none" strike="noStrike">
                <a:solidFill>
                  <a:schemeClr val="dk1"/>
                </a:solidFill>
                <a:latin typeface="Calibri"/>
                <a:ea typeface="Calibri"/>
                <a:cs typeface="Calibri"/>
                <a:sym typeface="Calibri"/>
              </a:defRPr>
            </a:lvl3pPr>
            <a:lvl4pPr indent="-333883" lvl="3" marL="1828800" marR="0" rtl="0" algn="l">
              <a:lnSpc>
                <a:spcPct val="90000"/>
              </a:lnSpc>
              <a:spcBef>
                <a:spcPts val="461"/>
              </a:spcBef>
              <a:spcAft>
                <a:spcPts val="0"/>
              </a:spcAft>
              <a:buClr>
                <a:schemeClr val="dk1"/>
              </a:buClr>
              <a:buSzPts val="1658"/>
              <a:buFont typeface="Arial"/>
              <a:buChar char="•"/>
              <a:defRPr b="0" i="0" sz="1658" u="none" cap="none" strike="noStrike">
                <a:solidFill>
                  <a:schemeClr val="dk1"/>
                </a:solidFill>
                <a:latin typeface="Calibri"/>
                <a:ea typeface="Calibri"/>
                <a:cs typeface="Calibri"/>
                <a:sym typeface="Calibri"/>
              </a:defRPr>
            </a:lvl4pPr>
            <a:lvl5pPr indent="-333882" lvl="4" marL="2286000" marR="0" rtl="0" algn="l">
              <a:lnSpc>
                <a:spcPct val="90000"/>
              </a:lnSpc>
              <a:spcBef>
                <a:spcPts val="461"/>
              </a:spcBef>
              <a:spcAft>
                <a:spcPts val="0"/>
              </a:spcAft>
              <a:buClr>
                <a:schemeClr val="dk1"/>
              </a:buClr>
              <a:buSzPts val="1658"/>
              <a:buFont typeface="Arial"/>
              <a:buChar char="•"/>
              <a:defRPr b="0" i="0" sz="1658" u="none" cap="none" strike="noStrike">
                <a:solidFill>
                  <a:schemeClr val="dk1"/>
                </a:solidFill>
                <a:latin typeface="Calibri"/>
                <a:ea typeface="Calibri"/>
                <a:cs typeface="Calibri"/>
                <a:sym typeface="Calibri"/>
              </a:defRPr>
            </a:lvl5pPr>
            <a:lvl6pPr indent="-333882" lvl="5" marL="2743200" marR="0" rtl="0" algn="l">
              <a:lnSpc>
                <a:spcPct val="90000"/>
              </a:lnSpc>
              <a:spcBef>
                <a:spcPts val="461"/>
              </a:spcBef>
              <a:spcAft>
                <a:spcPts val="0"/>
              </a:spcAft>
              <a:buClr>
                <a:schemeClr val="dk1"/>
              </a:buClr>
              <a:buSzPts val="1658"/>
              <a:buFont typeface="Arial"/>
              <a:buChar char="•"/>
              <a:defRPr b="0" i="0" sz="1658" u="none" cap="none" strike="noStrike">
                <a:solidFill>
                  <a:schemeClr val="dk1"/>
                </a:solidFill>
                <a:latin typeface="Calibri"/>
                <a:ea typeface="Calibri"/>
                <a:cs typeface="Calibri"/>
                <a:sym typeface="Calibri"/>
              </a:defRPr>
            </a:lvl6pPr>
            <a:lvl7pPr indent="-333882" lvl="6" marL="3200400" marR="0" rtl="0" algn="l">
              <a:lnSpc>
                <a:spcPct val="90000"/>
              </a:lnSpc>
              <a:spcBef>
                <a:spcPts val="461"/>
              </a:spcBef>
              <a:spcAft>
                <a:spcPts val="0"/>
              </a:spcAft>
              <a:buClr>
                <a:schemeClr val="dk1"/>
              </a:buClr>
              <a:buSzPts val="1658"/>
              <a:buFont typeface="Arial"/>
              <a:buChar char="•"/>
              <a:defRPr b="0" i="0" sz="1658" u="none" cap="none" strike="noStrike">
                <a:solidFill>
                  <a:schemeClr val="dk1"/>
                </a:solidFill>
                <a:latin typeface="Calibri"/>
                <a:ea typeface="Calibri"/>
                <a:cs typeface="Calibri"/>
                <a:sym typeface="Calibri"/>
              </a:defRPr>
            </a:lvl7pPr>
            <a:lvl8pPr indent="-333883" lvl="7" marL="3657600" marR="0" rtl="0" algn="l">
              <a:lnSpc>
                <a:spcPct val="90000"/>
              </a:lnSpc>
              <a:spcBef>
                <a:spcPts val="461"/>
              </a:spcBef>
              <a:spcAft>
                <a:spcPts val="0"/>
              </a:spcAft>
              <a:buClr>
                <a:schemeClr val="dk1"/>
              </a:buClr>
              <a:buSzPts val="1658"/>
              <a:buFont typeface="Arial"/>
              <a:buChar char="•"/>
              <a:defRPr b="0" i="0" sz="1658" u="none" cap="none" strike="noStrike">
                <a:solidFill>
                  <a:schemeClr val="dk1"/>
                </a:solidFill>
                <a:latin typeface="Calibri"/>
                <a:ea typeface="Calibri"/>
                <a:cs typeface="Calibri"/>
                <a:sym typeface="Calibri"/>
              </a:defRPr>
            </a:lvl8pPr>
            <a:lvl9pPr indent="-333883" lvl="8" marL="4114800" marR="0" rtl="0" algn="l">
              <a:lnSpc>
                <a:spcPct val="90000"/>
              </a:lnSpc>
              <a:spcBef>
                <a:spcPts val="461"/>
              </a:spcBef>
              <a:spcAft>
                <a:spcPts val="0"/>
              </a:spcAft>
              <a:buClr>
                <a:schemeClr val="dk1"/>
              </a:buClr>
              <a:buSzPts val="1658"/>
              <a:buFont typeface="Arial"/>
              <a:buChar char="•"/>
              <a:defRPr b="0" i="0" sz="1658" u="none" cap="none" strike="noStrike">
                <a:solidFill>
                  <a:schemeClr val="dk1"/>
                </a:solidFill>
                <a:latin typeface="Calibri"/>
                <a:ea typeface="Calibri"/>
                <a:cs typeface="Calibri"/>
                <a:sym typeface="Calibri"/>
              </a:defRPr>
            </a:lvl9pPr>
          </a:lstStyle>
          <a:p/>
        </p:txBody>
      </p:sp>
      <p:sp>
        <p:nvSpPr>
          <p:cNvPr id="12" name="Google Shape;12;p2"/>
          <p:cNvSpPr txBox="1"/>
          <p:nvPr>
            <p:ph idx="10" type="dt"/>
          </p:nvPr>
        </p:nvSpPr>
        <p:spPr>
          <a:xfrm>
            <a:off x="838200" y="6356351"/>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105"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2"/>
          <p:cNvSpPr txBox="1"/>
          <p:nvPr>
            <p:ph idx="11" type="ftr"/>
          </p:nvPr>
        </p:nvSpPr>
        <p:spPr>
          <a:xfrm>
            <a:off x="4038600" y="6356351"/>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105"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2"/>
          <p:cNvSpPr txBox="1"/>
          <p:nvPr>
            <p:ph idx="12" type="sldNum"/>
          </p:nvPr>
        </p:nvSpPr>
        <p:spPr>
          <a:xfrm>
            <a:off x="8610600" y="6356351"/>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105" u="none" cap="none" strike="noStrike">
                <a:solidFill>
                  <a:srgbClr val="888888"/>
                </a:solidFill>
                <a:latin typeface="Calibri"/>
                <a:ea typeface="Calibri"/>
                <a:cs typeface="Calibri"/>
                <a:sym typeface="Calibri"/>
              </a:defRPr>
            </a:lvl1pPr>
            <a:lvl2pPr indent="0" lvl="1" marL="0" marR="0" rtl="0" algn="r">
              <a:spcBef>
                <a:spcPts val="0"/>
              </a:spcBef>
              <a:buNone/>
              <a:defRPr b="0" i="0" sz="1105" u="none" cap="none" strike="noStrike">
                <a:solidFill>
                  <a:srgbClr val="888888"/>
                </a:solidFill>
                <a:latin typeface="Calibri"/>
                <a:ea typeface="Calibri"/>
                <a:cs typeface="Calibri"/>
                <a:sym typeface="Calibri"/>
              </a:defRPr>
            </a:lvl2pPr>
            <a:lvl3pPr indent="0" lvl="2" marL="0" marR="0" rtl="0" algn="r">
              <a:spcBef>
                <a:spcPts val="0"/>
              </a:spcBef>
              <a:buNone/>
              <a:defRPr b="0" i="0" sz="1105" u="none" cap="none" strike="noStrike">
                <a:solidFill>
                  <a:srgbClr val="888888"/>
                </a:solidFill>
                <a:latin typeface="Calibri"/>
                <a:ea typeface="Calibri"/>
                <a:cs typeface="Calibri"/>
                <a:sym typeface="Calibri"/>
              </a:defRPr>
            </a:lvl3pPr>
            <a:lvl4pPr indent="0" lvl="3" marL="0" marR="0" rtl="0" algn="r">
              <a:spcBef>
                <a:spcPts val="0"/>
              </a:spcBef>
              <a:buNone/>
              <a:defRPr b="0" i="0" sz="1105" u="none" cap="none" strike="noStrike">
                <a:solidFill>
                  <a:srgbClr val="888888"/>
                </a:solidFill>
                <a:latin typeface="Calibri"/>
                <a:ea typeface="Calibri"/>
                <a:cs typeface="Calibri"/>
                <a:sym typeface="Calibri"/>
              </a:defRPr>
            </a:lvl4pPr>
            <a:lvl5pPr indent="0" lvl="4" marL="0" marR="0" rtl="0" algn="r">
              <a:spcBef>
                <a:spcPts val="0"/>
              </a:spcBef>
              <a:buNone/>
              <a:defRPr b="0" i="0" sz="1105" u="none" cap="none" strike="noStrike">
                <a:solidFill>
                  <a:srgbClr val="888888"/>
                </a:solidFill>
                <a:latin typeface="Calibri"/>
                <a:ea typeface="Calibri"/>
                <a:cs typeface="Calibri"/>
                <a:sym typeface="Calibri"/>
              </a:defRPr>
            </a:lvl5pPr>
            <a:lvl6pPr indent="0" lvl="5" marL="0" marR="0" rtl="0" algn="r">
              <a:spcBef>
                <a:spcPts val="0"/>
              </a:spcBef>
              <a:buNone/>
              <a:defRPr b="0" i="0" sz="1105" u="none" cap="none" strike="noStrike">
                <a:solidFill>
                  <a:srgbClr val="888888"/>
                </a:solidFill>
                <a:latin typeface="Calibri"/>
                <a:ea typeface="Calibri"/>
                <a:cs typeface="Calibri"/>
                <a:sym typeface="Calibri"/>
              </a:defRPr>
            </a:lvl6pPr>
            <a:lvl7pPr indent="0" lvl="6" marL="0" marR="0" rtl="0" algn="r">
              <a:spcBef>
                <a:spcPts val="0"/>
              </a:spcBef>
              <a:buNone/>
              <a:defRPr b="0" i="0" sz="1105" u="none" cap="none" strike="noStrike">
                <a:solidFill>
                  <a:srgbClr val="888888"/>
                </a:solidFill>
                <a:latin typeface="Calibri"/>
                <a:ea typeface="Calibri"/>
                <a:cs typeface="Calibri"/>
                <a:sym typeface="Calibri"/>
              </a:defRPr>
            </a:lvl7pPr>
            <a:lvl8pPr indent="0" lvl="7" marL="0" marR="0" rtl="0" algn="r">
              <a:spcBef>
                <a:spcPts val="0"/>
              </a:spcBef>
              <a:buNone/>
              <a:defRPr b="0" i="0" sz="1105" u="none" cap="none" strike="noStrike">
                <a:solidFill>
                  <a:srgbClr val="888888"/>
                </a:solidFill>
                <a:latin typeface="Calibri"/>
                <a:ea typeface="Calibri"/>
                <a:cs typeface="Calibri"/>
                <a:sym typeface="Calibri"/>
              </a:defRPr>
            </a:lvl8pPr>
            <a:lvl9pPr indent="0" lvl="8" marL="0" marR="0" rtl="0" algn="r">
              <a:spcBef>
                <a:spcPts val="0"/>
              </a:spcBef>
              <a:buNone/>
              <a:defRPr b="0" i="0" sz="1105"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244E"/>
        </a:solidFill>
      </p:bgPr>
    </p:bg>
    <p:spTree>
      <p:nvGrpSpPr>
        <p:cNvPr id="88" name="Shape 88"/>
        <p:cNvGrpSpPr/>
        <p:nvPr/>
      </p:nvGrpSpPr>
      <p:grpSpPr>
        <a:xfrm>
          <a:off x="0" y="0"/>
          <a:ext cx="0" cy="0"/>
          <a:chOff x="0" y="0"/>
          <a:chExt cx="0" cy="0"/>
        </a:xfrm>
      </p:grpSpPr>
      <p:pic>
        <p:nvPicPr>
          <p:cNvPr descr="https://www.slu.edu/marcom/tools-downloads/imgs/logo/center-aligned/slu_logowithyear_white_rgb.png" id="89" name="Google Shape;89;p1"/>
          <p:cNvPicPr preferRelativeResize="0"/>
          <p:nvPr/>
        </p:nvPicPr>
        <p:blipFill rotWithShape="1">
          <a:blip r:embed="rId3">
            <a:alphaModFix/>
          </a:blip>
          <a:srcRect b="0" l="0" r="0" t="0"/>
          <a:stretch/>
        </p:blipFill>
        <p:spPr>
          <a:xfrm>
            <a:off x="102778" y="237879"/>
            <a:ext cx="861608" cy="1007643"/>
          </a:xfrm>
          <a:prstGeom prst="rect">
            <a:avLst/>
          </a:prstGeom>
          <a:noFill/>
          <a:ln>
            <a:noFill/>
          </a:ln>
        </p:spPr>
      </p:pic>
      <p:sp>
        <p:nvSpPr>
          <p:cNvPr id="90" name="Google Shape;90;p1"/>
          <p:cNvSpPr txBox="1"/>
          <p:nvPr/>
        </p:nvSpPr>
        <p:spPr>
          <a:xfrm>
            <a:off x="1469550" y="33850"/>
            <a:ext cx="9202500" cy="1415700"/>
          </a:xfrm>
          <a:prstGeom prst="rect">
            <a:avLst/>
          </a:prstGeom>
          <a:noFill/>
          <a:ln>
            <a:noFill/>
          </a:ln>
        </p:spPr>
        <p:txBody>
          <a:bodyPr anchorCtr="0" anchor="t" bIns="45700" lIns="91425" spcFirstLastPara="1" rIns="91425" wrap="square" tIns="45700">
            <a:spAutoFit/>
          </a:bodyPr>
          <a:lstStyle/>
          <a:p>
            <a:pPr indent="0" lvl="0" marL="0" rtl="0" algn="ctr">
              <a:spcBef>
                <a:spcPts val="0"/>
              </a:spcBef>
              <a:spcAft>
                <a:spcPts val="0"/>
              </a:spcAft>
              <a:buSzPts val="1100"/>
              <a:buNone/>
            </a:pPr>
            <a:r>
              <a:rPr lang="en-US" sz="1500">
                <a:solidFill>
                  <a:schemeClr val="lt1"/>
                </a:solidFill>
                <a:latin typeface="Calibri"/>
                <a:ea typeface="Calibri"/>
                <a:cs typeface="Calibri"/>
                <a:sym typeface="Calibri"/>
              </a:rPr>
              <a:t>The Impact of Preoperative Scalp Blocks on Opioid Consumption and Length of Stay in Deep Brain Stimulation Surgery: A Retrospective Analysis</a:t>
            </a:r>
            <a:endParaRPr sz="1600">
              <a:solidFill>
                <a:schemeClr val="lt1"/>
              </a:solidFill>
              <a:latin typeface="Calibri"/>
              <a:ea typeface="Calibri"/>
              <a:cs typeface="Calibri"/>
              <a:sym typeface="Calibri"/>
            </a:endParaRPr>
          </a:p>
          <a:p>
            <a:pPr indent="0" lvl="0" marL="0" rtl="0" algn="ctr">
              <a:lnSpc>
                <a:spcPct val="115000"/>
              </a:lnSpc>
              <a:spcBef>
                <a:spcPts val="800"/>
              </a:spcBef>
              <a:spcAft>
                <a:spcPts val="0"/>
              </a:spcAft>
              <a:buClr>
                <a:schemeClr val="dk1"/>
              </a:buClr>
              <a:buSzPts val="1100"/>
              <a:buFont typeface="Arial"/>
              <a:buNone/>
            </a:pPr>
            <a:r>
              <a:rPr lang="en-US">
                <a:solidFill>
                  <a:schemeClr val="lt1"/>
                </a:solidFill>
                <a:latin typeface="Calibri"/>
                <a:ea typeface="Calibri"/>
                <a:cs typeface="Calibri"/>
                <a:sym typeface="Calibri"/>
              </a:rPr>
              <a:t>C</a:t>
            </a:r>
            <a:r>
              <a:rPr lang="en-US">
                <a:solidFill>
                  <a:schemeClr val="lt1"/>
                </a:solidFill>
                <a:latin typeface="Calibri"/>
                <a:ea typeface="Calibri"/>
                <a:cs typeface="Calibri"/>
                <a:sym typeface="Calibri"/>
              </a:rPr>
              <a:t>amilla Kachar, MD, </a:t>
            </a:r>
            <a:r>
              <a:rPr lang="en-US">
                <a:solidFill>
                  <a:schemeClr val="lt1"/>
                </a:solidFill>
                <a:latin typeface="Calibri"/>
                <a:ea typeface="Calibri"/>
                <a:cs typeface="Calibri"/>
                <a:sym typeface="Calibri"/>
              </a:rPr>
              <a:t>John A. Merlo, MD, Bhanu Pujari, MS1, Caleb Kimm, DO, Muhammad Kandel, MD, Richard Bucholz, MD, Punita Tripathi, MD, George Tseng, MD</a:t>
            </a:r>
            <a:endParaRPr i="0" sz="1650" u="none" cap="none" strike="noStrike">
              <a:solidFill>
                <a:schemeClr val="lt1"/>
              </a:solidFill>
              <a:latin typeface="Calibri"/>
              <a:ea typeface="Calibri"/>
              <a:cs typeface="Calibri"/>
              <a:sym typeface="Calibri"/>
            </a:endParaRPr>
          </a:p>
          <a:p>
            <a:pPr indent="0" lvl="0" marL="0" marR="0" rtl="0" algn="ctr">
              <a:spcBef>
                <a:spcPts val="194"/>
              </a:spcBef>
              <a:spcAft>
                <a:spcPts val="0"/>
              </a:spcAft>
              <a:buNone/>
            </a:pPr>
            <a:r>
              <a:rPr b="0" i="0" lang="en-US" sz="1550" u="none" cap="none" strike="noStrike">
                <a:solidFill>
                  <a:schemeClr val="lt1"/>
                </a:solidFill>
                <a:latin typeface="Calibri"/>
                <a:ea typeface="Calibri"/>
                <a:cs typeface="Calibri"/>
                <a:sym typeface="Calibri"/>
              </a:rPr>
              <a:t>Anesthesiology and Critical Care, SSM Saint Louis University Hospital, St. Louis, MO, USA</a:t>
            </a:r>
            <a:endParaRPr b="0" i="0" sz="1550" u="none" cap="none" strike="noStrike">
              <a:solidFill>
                <a:schemeClr val="lt1"/>
              </a:solidFill>
              <a:latin typeface="Calibri"/>
              <a:ea typeface="Calibri"/>
              <a:cs typeface="Calibri"/>
              <a:sym typeface="Calibri"/>
            </a:endParaRPr>
          </a:p>
        </p:txBody>
      </p:sp>
      <p:cxnSp>
        <p:nvCxnSpPr>
          <p:cNvPr id="91" name="Google Shape;91;p1"/>
          <p:cNvCxnSpPr/>
          <p:nvPr/>
        </p:nvCxnSpPr>
        <p:spPr>
          <a:xfrm>
            <a:off x="2071292" y="1356056"/>
            <a:ext cx="8048100" cy="0"/>
          </a:xfrm>
          <a:prstGeom prst="straightConnector1">
            <a:avLst/>
          </a:prstGeom>
          <a:noFill/>
          <a:ln cap="flat" cmpd="sng" w="12700">
            <a:solidFill>
              <a:schemeClr val="lt1"/>
            </a:solidFill>
            <a:prstDash val="solid"/>
            <a:miter lim="800000"/>
            <a:headEnd len="sm" w="sm" type="none"/>
            <a:tailEnd len="sm" w="sm" type="none"/>
          </a:ln>
        </p:spPr>
      </p:cxnSp>
      <p:sp>
        <p:nvSpPr>
          <p:cNvPr id="92" name="Google Shape;92;p1"/>
          <p:cNvSpPr txBox="1"/>
          <p:nvPr/>
        </p:nvSpPr>
        <p:spPr>
          <a:xfrm>
            <a:off x="3082400" y="1520650"/>
            <a:ext cx="6197100" cy="1331400"/>
          </a:xfrm>
          <a:prstGeom prst="rect">
            <a:avLst/>
          </a:prstGeom>
          <a:solidFill>
            <a:schemeClr val="lt1"/>
          </a:solidFill>
          <a:ln cap="flat" cmpd="sng" w="12700">
            <a:solidFill>
              <a:schemeClr val="l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050">
                <a:solidFill>
                  <a:schemeClr val="dk1"/>
                </a:solidFill>
                <a:latin typeface="Times New Roman"/>
                <a:ea typeface="Times New Roman"/>
                <a:cs typeface="Times New Roman"/>
                <a:sym typeface="Times New Roman"/>
              </a:rPr>
              <a:t>Methods:</a:t>
            </a:r>
            <a:endParaRPr b="1" sz="105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lang="en-US" sz="1000">
                <a:solidFill>
                  <a:schemeClr val="dk1"/>
                </a:solidFill>
                <a:latin typeface="Times New Roman"/>
                <a:ea typeface="Times New Roman"/>
                <a:cs typeface="Times New Roman"/>
                <a:sym typeface="Times New Roman"/>
              </a:rPr>
              <a:t>A retrospective analysis was performed to compare outcomes between patients who received a preoperative scalp block and those who did not (n = 70; 35</a:t>
            </a:r>
            <a:r>
              <a:rPr lang="en-US" sz="1000">
                <a:solidFill>
                  <a:schemeClr val="dk1"/>
                </a:solidFill>
                <a:latin typeface="Times New Roman"/>
                <a:ea typeface="Times New Roman"/>
                <a:cs typeface="Times New Roman"/>
                <a:sym typeface="Times New Roman"/>
              </a:rPr>
              <a:t> in each group</a:t>
            </a:r>
            <a:r>
              <a:rPr lang="en-US" sz="1000">
                <a:solidFill>
                  <a:schemeClr val="dk1"/>
                </a:solidFill>
                <a:latin typeface="Times New Roman"/>
                <a:ea typeface="Times New Roman"/>
                <a:cs typeface="Times New Roman"/>
                <a:sym typeface="Times New Roman"/>
              </a:rPr>
              <a:t>). The scalp block group included patients who received bupivacaine 0.25%, bupivacaine 0.5%, or bupivacaine 0.5% with additives such as dexamethasone or dexmedetomidine. The primary outcomes assessed were opioid consumption, measured in morphine milligram equivalents (MME), in the post-anesthesia care unit (PACU) and during the first 24 hours postoperatively. Secondary outcomes included hospital length of stay. Descriptive statistics and independent t-tests were </a:t>
            </a:r>
            <a:r>
              <a:rPr lang="en-US" sz="1000">
                <a:solidFill>
                  <a:schemeClr val="dk1"/>
                </a:solidFill>
                <a:latin typeface="Times New Roman"/>
                <a:ea typeface="Times New Roman"/>
                <a:cs typeface="Times New Roman"/>
                <a:sym typeface="Times New Roman"/>
              </a:rPr>
              <a:t>employed </a:t>
            </a:r>
            <a:r>
              <a:rPr lang="en-US" sz="1000">
                <a:solidFill>
                  <a:schemeClr val="dk1"/>
                </a:solidFill>
                <a:latin typeface="Times New Roman"/>
                <a:ea typeface="Times New Roman"/>
                <a:cs typeface="Times New Roman"/>
                <a:sym typeface="Times New Roman"/>
              </a:rPr>
              <a:t>to compare outcomes between the two groups.</a:t>
            </a:r>
            <a:endParaRPr sz="1000"/>
          </a:p>
        </p:txBody>
      </p:sp>
      <p:sp>
        <p:nvSpPr>
          <p:cNvPr id="93" name="Google Shape;93;p1"/>
          <p:cNvSpPr txBox="1"/>
          <p:nvPr/>
        </p:nvSpPr>
        <p:spPr>
          <a:xfrm>
            <a:off x="77700" y="1520650"/>
            <a:ext cx="2898300" cy="5199300"/>
          </a:xfrm>
          <a:prstGeom prst="rect">
            <a:avLst/>
          </a:prstGeom>
          <a:solidFill>
            <a:schemeClr val="lt1"/>
          </a:solidFill>
          <a:ln cap="flat" cmpd="sng" w="12700">
            <a:solidFill>
              <a:schemeClr val="lt1"/>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rPr b="1" lang="en-US" sz="1050">
                <a:solidFill>
                  <a:schemeClr val="dk1"/>
                </a:solidFill>
                <a:latin typeface="Times New Roman"/>
                <a:ea typeface="Times New Roman"/>
                <a:cs typeface="Times New Roman"/>
                <a:sym typeface="Times New Roman"/>
              </a:rPr>
              <a:t>Background:</a:t>
            </a:r>
            <a:endParaRPr b="1" sz="1050">
              <a:solidFill>
                <a:schemeClr val="dk1"/>
              </a:solidFill>
              <a:latin typeface="Times New Roman"/>
              <a:ea typeface="Times New Roman"/>
              <a:cs typeface="Times New Roman"/>
              <a:sym typeface="Times New Roman"/>
            </a:endParaRPr>
          </a:p>
          <a:p>
            <a:pPr indent="0" lvl="0" marL="0" rtl="0" algn="l">
              <a:lnSpc>
                <a:spcPct val="115000"/>
              </a:lnSpc>
              <a:spcBef>
                <a:spcPts val="400"/>
              </a:spcBef>
              <a:spcAft>
                <a:spcPts val="0"/>
              </a:spcAft>
              <a:buClr>
                <a:schemeClr val="dk1"/>
              </a:buClr>
              <a:buSzPts val="1100"/>
              <a:buFont typeface="Arial"/>
              <a:buNone/>
            </a:pPr>
            <a:r>
              <a:rPr lang="en-US" sz="1000">
                <a:solidFill>
                  <a:schemeClr val="dk1"/>
                </a:solidFill>
                <a:latin typeface="Times New Roman"/>
                <a:ea typeface="Times New Roman"/>
                <a:cs typeface="Times New Roman"/>
                <a:sym typeface="Times New Roman"/>
              </a:rPr>
              <a:t>Scalp blocks have been shown to be effective in craniotomy procedures, significantly reducing postoperative pain scores and opioid consumption. [1] Multiple studies on craniotomies have explored the use of various local anesthetics to compare their effects on postoperative pain and opioid requirements. [2-5] However, limited research exists on the benefits of scalp blocks in patients undergoing deep brain stimulation (DBS) surgery.</a:t>
            </a:r>
            <a:r>
              <a:rPr lang="en-US" sz="1000">
                <a:solidFill>
                  <a:schemeClr val="dk1"/>
                </a:solidFill>
                <a:latin typeface="Times New Roman"/>
                <a:ea typeface="Times New Roman"/>
                <a:cs typeface="Times New Roman"/>
                <a:sym typeface="Times New Roman"/>
              </a:rPr>
              <a:t> </a:t>
            </a:r>
            <a:r>
              <a:rPr lang="en-US" sz="1000">
                <a:solidFill>
                  <a:schemeClr val="dk1"/>
                </a:solidFill>
                <a:latin typeface="Times New Roman"/>
                <a:ea typeface="Times New Roman"/>
                <a:cs typeface="Times New Roman"/>
                <a:sym typeface="Times New Roman"/>
              </a:rPr>
              <a:t>DBS surgery, as with any surgery, is associated with postoperative pain, which is often managed with opioids. </a:t>
            </a:r>
            <a:endParaRPr sz="1000">
              <a:solidFill>
                <a:schemeClr val="dk1"/>
              </a:solidFill>
              <a:latin typeface="Times New Roman"/>
              <a:ea typeface="Times New Roman"/>
              <a:cs typeface="Times New Roman"/>
              <a:sym typeface="Times New Roman"/>
            </a:endParaRPr>
          </a:p>
          <a:p>
            <a:pPr indent="0" lvl="0" marL="0" rtl="0" algn="l">
              <a:lnSpc>
                <a:spcPct val="115000"/>
              </a:lnSpc>
              <a:spcBef>
                <a:spcPts val="400"/>
              </a:spcBef>
              <a:spcAft>
                <a:spcPts val="0"/>
              </a:spcAft>
              <a:buClr>
                <a:schemeClr val="dk1"/>
              </a:buClr>
              <a:buSzPts val="1100"/>
              <a:buFont typeface="Arial"/>
              <a:buNone/>
            </a:pPr>
            <a:r>
              <a:rPr lang="en-US" sz="1000">
                <a:solidFill>
                  <a:schemeClr val="dk1"/>
                </a:solidFill>
                <a:latin typeface="Times New Roman"/>
                <a:ea typeface="Times New Roman"/>
                <a:cs typeface="Times New Roman"/>
                <a:sym typeface="Times New Roman"/>
              </a:rPr>
              <a:t>Opioid use in the perioperative setting can contribute to prolonged opioid dependence, increased hospital stays, and opioid-related adverse effects. The opioid epidemic remains a major public health crisis, with over 80,00 opioid-related overdose deaths in the U.S. from 2023 to 2024</a:t>
            </a:r>
            <a:r>
              <a:rPr lang="en-US" sz="1000">
                <a:solidFill>
                  <a:schemeClr val="dk1"/>
                </a:solidFill>
                <a:latin typeface="Times New Roman"/>
                <a:ea typeface="Times New Roman"/>
                <a:cs typeface="Times New Roman"/>
                <a:sym typeface="Times New Roman"/>
              </a:rPr>
              <a:t> alone</a:t>
            </a:r>
            <a:r>
              <a:rPr lang="en-US" sz="1000">
                <a:solidFill>
                  <a:schemeClr val="dk1"/>
                </a:solidFill>
                <a:latin typeface="Times New Roman"/>
                <a:ea typeface="Times New Roman"/>
                <a:cs typeface="Times New Roman"/>
                <a:sym typeface="Times New Roman"/>
              </a:rPr>
              <a:t>. [6] Reducing perioperative opioid exposure </a:t>
            </a:r>
            <a:r>
              <a:rPr lang="en-US" sz="1000">
                <a:solidFill>
                  <a:schemeClr val="dk1"/>
                </a:solidFill>
                <a:latin typeface="Times New Roman"/>
                <a:ea typeface="Times New Roman"/>
                <a:cs typeface="Times New Roman"/>
                <a:sym typeface="Times New Roman"/>
                <a:extLst>
                  <a:ext uri="http://customooxmlschemas.google.com/">
                    <go:slidesCustomData xmlns:go="http://customooxmlschemas.google.com/" textRoundtripDataId="0"/>
                  </a:ext>
                </a:extLst>
              </a:rPr>
              <a:t>through multimodal analgesia, including</a:t>
            </a:r>
            <a:r>
              <a:rPr lang="en-US" sz="1000">
                <a:solidFill>
                  <a:schemeClr val="dk1"/>
                </a:solidFill>
                <a:latin typeface="Times New Roman"/>
                <a:ea typeface="Times New Roman"/>
                <a:cs typeface="Times New Roman"/>
                <a:sym typeface="Times New Roman"/>
              </a:rPr>
              <a:t> regional anesthesia techniques like scalp blocks, may help mitigate opioid-related complications and support enhanced recovery after surgery. </a:t>
            </a:r>
            <a:endParaRPr sz="1000">
              <a:solidFill>
                <a:schemeClr val="dk1"/>
              </a:solidFill>
              <a:latin typeface="Times New Roman"/>
              <a:ea typeface="Times New Roman"/>
              <a:cs typeface="Times New Roman"/>
              <a:sym typeface="Times New Roman"/>
            </a:endParaRPr>
          </a:p>
          <a:p>
            <a:pPr indent="0" lvl="0" marL="0" rtl="0" algn="l">
              <a:lnSpc>
                <a:spcPct val="115000"/>
              </a:lnSpc>
              <a:spcBef>
                <a:spcPts val="400"/>
              </a:spcBef>
              <a:spcAft>
                <a:spcPts val="0"/>
              </a:spcAft>
              <a:buClr>
                <a:schemeClr val="dk1"/>
              </a:buClr>
              <a:buSzPts val="1100"/>
              <a:buFont typeface="Arial"/>
              <a:buNone/>
            </a:pPr>
            <a:r>
              <a:rPr lang="en-US" sz="1000">
                <a:solidFill>
                  <a:schemeClr val="dk1"/>
                </a:solidFill>
                <a:latin typeface="Times New Roman"/>
                <a:ea typeface="Times New Roman"/>
                <a:cs typeface="Times New Roman"/>
                <a:sym typeface="Times New Roman"/>
              </a:rPr>
              <a:t>This study evaluates the impact of preoperative scalp blocks on opioid use and length of stay in patients undergoing DBS surgery, </a:t>
            </a:r>
            <a:r>
              <a:rPr lang="en-US" sz="1000">
                <a:solidFill>
                  <a:schemeClr val="dk1"/>
                </a:solidFill>
                <a:latin typeface="Times New Roman"/>
                <a:ea typeface="Times New Roman"/>
                <a:cs typeface="Times New Roman"/>
                <a:sym typeface="Times New Roman"/>
              </a:rPr>
              <a:t>contributing</a:t>
            </a:r>
            <a:r>
              <a:rPr lang="en-US" sz="1000">
                <a:solidFill>
                  <a:schemeClr val="dk1"/>
                </a:solidFill>
                <a:latin typeface="Times New Roman"/>
                <a:ea typeface="Times New Roman"/>
                <a:cs typeface="Times New Roman"/>
                <a:sym typeface="Times New Roman"/>
              </a:rPr>
              <a:t> to the broader effort to minimize opioid reliance in postoperative pain </a:t>
            </a:r>
            <a:r>
              <a:rPr lang="en-US" sz="1000">
                <a:solidFill>
                  <a:schemeClr val="dk1"/>
                </a:solidFill>
                <a:latin typeface="Times New Roman"/>
                <a:ea typeface="Times New Roman"/>
                <a:cs typeface="Times New Roman"/>
                <a:sym typeface="Times New Roman"/>
              </a:rPr>
              <a:t>management</a:t>
            </a:r>
            <a:r>
              <a:rPr lang="en-US" sz="1000">
                <a:solidFill>
                  <a:schemeClr val="dk1"/>
                </a:solidFill>
                <a:latin typeface="Times New Roman"/>
                <a:ea typeface="Times New Roman"/>
                <a:cs typeface="Times New Roman"/>
                <a:sym typeface="Times New Roman"/>
              </a:rPr>
              <a:t>. </a:t>
            </a:r>
            <a:endParaRPr sz="1000">
              <a:solidFill>
                <a:schemeClr val="dk1"/>
              </a:solidFill>
              <a:latin typeface="Times New Roman"/>
              <a:ea typeface="Times New Roman"/>
              <a:cs typeface="Times New Roman"/>
              <a:sym typeface="Times New Roman"/>
            </a:endParaRPr>
          </a:p>
          <a:p>
            <a:pPr indent="0" lvl="0" marL="0" marR="0" rtl="0" algn="l">
              <a:lnSpc>
                <a:spcPct val="115000"/>
              </a:lnSpc>
              <a:spcBef>
                <a:spcPts val="600"/>
              </a:spcBef>
              <a:spcAft>
                <a:spcPts val="0"/>
              </a:spcAft>
              <a:buNone/>
            </a:pPr>
            <a:r>
              <a:t/>
            </a:r>
            <a:endParaRPr b="1" sz="1100">
              <a:solidFill>
                <a:schemeClr val="dk1"/>
              </a:solidFill>
              <a:latin typeface="Times New Roman"/>
              <a:ea typeface="Times New Roman"/>
              <a:cs typeface="Times New Roman"/>
              <a:sym typeface="Times New Roman"/>
            </a:endParaRPr>
          </a:p>
          <a:p>
            <a:pPr indent="0" lvl="0" marL="0" marR="0" rtl="0" algn="l">
              <a:spcBef>
                <a:spcPts val="600"/>
              </a:spcBef>
              <a:spcAft>
                <a:spcPts val="0"/>
              </a:spcAft>
              <a:buNone/>
            </a:pPr>
            <a:r>
              <a:t/>
            </a:r>
            <a:endParaRPr baseline="30000" sz="900">
              <a:solidFill>
                <a:schemeClr val="dk1"/>
              </a:solidFill>
              <a:latin typeface="Times New Roman"/>
              <a:ea typeface="Times New Roman"/>
              <a:cs typeface="Times New Roman"/>
              <a:sym typeface="Times New Roman"/>
            </a:endParaRPr>
          </a:p>
        </p:txBody>
      </p:sp>
      <p:sp>
        <p:nvSpPr>
          <p:cNvPr id="94" name="Google Shape;94;p1"/>
          <p:cNvSpPr txBox="1"/>
          <p:nvPr/>
        </p:nvSpPr>
        <p:spPr>
          <a:xfrm>
            <a:off x="9386150" y="5320475"/>
            <a:ext cx="2712900" cy="1400700"/>
          </a:xfrm>
          <a:prstGeom prst="rect">
            <a:avLst/>
          </a:prstGeom>
          <a:solidFill>
            <a:schemeClr val="lt1"/>
          </a:solidFill>
          <a:ln cap="flat" cmpd="sng" w="12700">
            <a:solidFill>
              <a:schemeClr val="l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100">
                <a:solidFill>
                  <a:schemeClr val="dk1"/>
                </a:solidFill>
                <a:latin typeface="Times New Roman"/>
                <a:ea typeface="Times New Roman"/>
                <a:cs typeface="Times New Roman"/>
                <a:sym typeface="Times New Roman"/>
              </a:rPr>
              <a:t>Referen</a:t>
            </a:r>
            <a:r>
              <a:rPr b="1" lang="en-US" sz="1000">
                <a:solidFill>
                  <a:schemeClr val="dk1"/>
                </a:solidFill>
                <a:latin typeface="Times New Roman"/>
                <a:ea typeface="Times New Roman"/>
                <a:cs typeface="Times New Roman"/>
                <a:sym typeface="Times New Roman"/>
              </a:rPr>
              <a:t>ces</a:t>
            </a:r>
            <a:endParaRPr b="1" sz="1000">
              <a:solidFill>
                <a:schemeClr val="dk1"/>
              </a:solidFill>
              <a:latin typeface="Times New Roman"/>
              <a:ea typeface="Times New Roman"/>
              <a:cs typeface="Times New Roman"/>
              <a:sym typeface="Times New Roman"/>
            </a:endParaRPr>
          </a:p>
          <a:p>
            <a:pPr indent="-257175" lvl="0" marL="365760" rtl="0" algn="l">
              <a:lnSpc>
                <a:spcPct val="115000"/>
              </a:lnSpc>
              <a:spcBef>
                <a:spcPts val="0"/>
              </a:spcBef>
              <a:spcAft>
                <a:spcPts val="0"/>
              </a:spcAft>
              <a:buClr>
                <a:schemeClr val="dk1"/>
              </a:buClr>
              <a:buSzPts val="450"/>
              <a:buFont typeface="Times New Roman"/>
              <a:buAutoNum type="arabicPeriod"/>
            </a:pPr>
            <a:r>
              <a:rPr lang="en-US" sz="500">
                <a:solidFill>
                  <a:schemeClr val="dk1"/>
                </a:solidFill>
                <a:latin typeface="Times New Roman"/>
                <a:ea typeface="Times New Roman"/>
                <a:cs typeface="Times New Roman"/>
                <a:sym typeface="Times New Roman"/>
              </a:rPr>
              <a:t>Bala I, Gupta B, Bhardwaj N, et al. Effect of scalp block on postoperative pain relief in craniotomy patients. Anaesth Intensive Care. 2006;34:224–227.</a:t>
            </a:r>
            <a:endParaRPr sz="500">
              <a:solidFill>
                <a:schemeClr val="dk1"/>
              </a:solidFill>
              <a:latin typeface="Times New Roman"/>
              <a:ea typeface="Times New Roman"/>
              <a:cs typeface="Times New Roman"/>
              <a:sym typeface="Times New Roman"/>
            </a:endParaRPr>
          </a:p>
          <a:p>
            <a:pPr indent="-260350" lvl="0" marL="365760" rtl="0" algn="l">
              <a:lnSpc>
                <a:spcPct val="115000"/>
              </a:lnSpc>
              <a:spcBef>
                <a:spcPts val="0"/>
              </a:spcBef>
              <a:spcAft>
                <a:spcPts val="0"/>
              </a:spcAft>
              <a:buClr>
                <a:schemeClr val="dk1"/>
              </a:buClr>
              <a:buSzPts val="500"/>
              <a:buFont typeface="Times New Roman"/>
              <a:buAutoNum type="arabicPeriod"/>
            </a:pPr>
            <a:r>
              <a:rPr lang="en-US" sz="500">
                <a:solidFill>
                  <a:schemeClr val="dk1"/>
                </a:solidFill>
                <a:latin typeface="Times New Roman"/>
                <a:ea typeface="Times New Roman"/>
                <a:cs typeface="Times New Roman"/>
                <a:sym typeface="Times New Roman"/>
              </a:rPr>
              <a:t>Pinosky ML, Fishman RL, Reeves ST, et al. The effect of bupivacaine skull block on the hemodynamic response to craniotomy. Anesth Analg. 1996;83:1256–1261.</a:t>
            </a:r>
            <a:endParaRPr sz="500">
              <a:solidFill>
                <a:schemeClr val="dk1"/>
              </a:solidFill>
              <a:latin typeface="Times New Roman"/>
              <a:ea typeface="Times New Roman"/>
              <a:cs typeface="Times New Roman"/>
              <a:sym typeface="Times New Roman"/>
            </a:endParaRPr>
          </a:p>
          <a:p>
            <a:pPr indent="-260350" lvl="0" marL="365760" rtl="0" algn="l">
              <a:lnSpc>
                <a:spcPct val="115000"/>
              </a:lnSpc>
              <a:spcBef>
                <a:spcPts val="0"/>
              </a:spcBef>
              <a:spcAft>
                <a:spcPts val="0"/>
              </a:spcAft>
              <a:buClr>
                <a:schemeClr val="dk1"/>
              </a:buClr>
              <a:buSzPts val="500"/>
              <a:buFont typeface="Times New Roman"/>
              <a:buAutoNum type="arabicPeriod"/>
            </a:pPr>
            <a:r>
              <a:rPr lang="en-US" sz="500">
                <a:solidFill>
                  <a:schemeClr val="dk1"/>
                </a:solidFill>
                <a:latin typeface="Times New Roman"/>
                <a:ea typeface="Times New Roman"/>
                <a:cs typeface="Times New Roman"/>
                <a:sym typeface="Times New Roman"/>
              </a:rPr>
              <a:t> Quiney N, Cooper R, Stoneham M, et al. Pain after craniotomy. A time for reappraisal? Br J Neurosurg. 1996;10:295–299.</a:t>
            </a:r>
            <a:endParaRPr sz="500">
              <a:solidFill>
                <a:schemeClr val="dk1"/>
              </a:solidFill>
              <a:latin typeface="Times New Roman"/>
              <a:ea typeface="Times New Roman"/>
              <a:cs typeface="Times New Roman"/>
              <a:sym typeface="Times New Roman"/>
            </a:endParaRPr>
          </a:p>
          <a:p>
            <a:pPr indent="-260350" lvl="0" marL="365760" rtl="0" algn="l">
              <a:lnSpc>
                <a:spcPct val="115000"/>
              </a:lnSpc>
              <a:spcBef>
                <a:spcPts val="0"/>
              </a:spcBef>
              <a:spcAft>
                <a:spcPts val="0"/>
              </a:spcAft>
              <a:buClr>
                <a:schemeClr val="dk1"/>
              </a:buClr>
              <a:buSzPts val="500"/>
              <a:buFont typeface="Times New Roman"/>
              <a:buAutoNum type="arabicPeriod"/>
            </a:pPr>
            <a:r>
              <a:rPr lang="en-US" sz="500">
                <a:solidFill>
                  <a:schemeClr val="dk1"/>
                </a:solidFill>
                <a:latin typeface="Times New Roman"/>
                <a:ea typeface="Times New Roman"/>
                <a:cs typeface="Times New Roman"/>
                <a:sym typeface="Times New Roman"/>
              </a:rPr>
              <a:t>Ayoub C, Girard F, Boudreault D, et al. A comparison between scalp nerve block and morphine for transitional analgesia after remifentanil-based anesthesia in neurosurgery. Anesth Analg. 2006; 103:1237–1240.</a:t>
            </a:r>
            <a:endParaRPr sz="500">
              <a:solidFill>
                <a:schemeClr val="dk1"/>
              </a:solidFill>
              <a:latin typeface="Times New Roman"/>
              <a:ea typeface="Times New Roman"/>
              <a:cs typeface="Times New Roman"/>
              <a:sym typeface="Times New Roman"/>
            </a:endParaRPr>
          </a:p>
          <a:p>
            <a:pPr indent="-260350" lvl="0" marL="365760" rtl="0" algn="l">
              <a:lnSpc>
                <a:spcPct val="115000"/>
              </a:lnSpc>
              <a:spcBef>
                <a:spcPts val="0"/>
              </a:spcBef>
              <a:spcAft>
                <a:spcPts val="0"/>
              </a:spcAft>
              <a:buClr>
                <a:schemeClr val="dk1"/>
              </a:buClr>
              <a:buSzPts val="500"/>
              <a:buFont typeface="Times New Roman"/>
              <a:buAutoNum type="arabicPeriod"/>
            </a:pPr>
            <a:r>
              <a:rPr lang="en-US" sz="500">
                <a:solidFill>
                  <a:schemeClr val="dk1"/>
                </a:solidFill>
                <a:latin typeface="Times New Roman"/>
                <a:ea typeface="Times New Roman"/>
                <a:cs typeface="Times New Roman"/>
                <a:sym typeface="Times New Roman"/>
              </a:rPr>
              <a:t>De Benedittis G, Lorenzetti A, Migliore M, et al. Postoperative pain in neurosurgery: a pilot study in brain surgery. Neurosurgery. 1996;38:466–469; discussion 469–470.</a:t>
            </a:r>
            <a:r>
              <a:rPr b="1" lang="en-US" sz="500">
                <a:solidFill>
                  <a:schemeClr val="dk1"/>
                </a:solidFill>
                <a:latin typeface="Times New Roman"/>
                <a:ea typeface="Times New Roman"/>
                <a:cs typeface="Times New Roman"/>
                <a:sym typeface="Times New Roman"/>
              </a:rPr>
              <a:t>:</a:t>
            </a:r>
            <a:endParaRPr b="1" sz="500">
              <a:solidFill>
                <a:schemeClr val="dk1"/>
              </a:solidFill>
              <a:latin typeface="Times New Roman"/>
              <a:ea typeface="Times New Roman"/>
              <a:cs typeface="Times New Roman"/>
              <a:sym typeface="Times New Roman"/>
            </a:endParaRPr>
          </a:p>
          <a:p>
            <a:pPr indent="-260350" lvl="0" marL="365760" rtl="0" algn="l">
              <a:lnSpc>
                <a:spcPct val="115000"/>
              </a:lnSpc>
              <a:spcBef>
                <a:spcPts val="0"/>
              </a:spcBef>
              <a:spcAft>
                <a:spcPts val="0"/>
              </a:spcAft>
              <a:buClr>
                <a:schemeClr val="dk1"/>
              </a:buClr>
              <a:buSzPts val="500"/>
              <a:buFont typeface="Times New Roman"/>
              <a:buAutoNum type="arabicPeriod"/>
            </a:pPr>
            <a:r>
              <a:rPr lang="en-US" sz="500">
                <a:solidFill>
                  <a:schemeClr val="dk1"/>
                </a:solidFill>
                <a:latin typeface="Times New Roman"/>
                <a:ea typeface="Times New Roman"/>
                <a:cs typeface="Times New Roman"/>
                <a:sym typeface="Times New Roman"/>
              </a:rPr>
              <a:t>CDC reports nearly 24% decline in U.S. drug overdose deaths. Centers for Disease Control and Prevention. February 25, 2025. Accessed March 27, 2025. </a:t>
            </a:r>
            <a:endParaRPr sz="500">
              <a:solidFill>
                <a:srgbClr val="212121"/>
              </a:solidFill>
              <a:latin typeface="Cambria"/>
              <a:ea typeface="Cambria"/>
              <a:cs typeface="Cambria"/>
              <a:sym typeface="Cambria"/>
            </a:endParaRPr>
          </a:p>
        </p:txBody>
      </p:sp>
      <p:pic>
        <p:nvPicPr>
          <p:cNvPr descr="https://www.slu.edu/marcom/tools-downloads/imgs/logo/center-aligned/slu_logowithyear_white_rgb.png" id="95" name="Google Shape;95;p1"/>
          <p:cNvPicPr preferRelativeResize="0"/>
          <p:nvPr/>
        </p:nvPicPr>
        <p:blipFill rotWithShape="1">
          <a:blip r:embed="rId3">
            <a:alphaModFix/>
          </a:blip>
          <a:srcRect b="0" l="0" r="0" t="0"/>
          <a:stretch/>
        </p:blipFill>
        <p:spPr>
          <a:xfrm>
            <a:off x="11177224" y="237879"/>
            <a:ext cx="861608" cy="1007643"/>
          </a:xfrm>
          <a:prstGeom prst="rect">
            <a:avLst/>
          </a:prstGeom>
          <a:noFill/>
          <a:ln>
            <a:noFill/>
          </a:ln>
        </p:spPr>
      </p:pic>
      <p:sp>
        <p:nvSpPr>
          <p:cNvPr id="96" name="Google Shape;96;p1"/>
          <p:cNvSpPr txBox="1"/>
          <p:nvPr/>
        </p:nvSpPr>
        <p:spPr>
          <a:xfrm>
            <a:off x="9369950" y="1520650"/>
            <a:ext cx="2712900" cy="3629100"/>
          </a:xfrm>
          <a:prstGeom prst="rect">
            <a:avLst/>
          </a:prstGeom>
          <a:solidFill>
            <a:schemeClr val="lt1"/>
          </a:solidFill>
          <a:ln cap="flat" cmpd="sng" w="12700">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100">
                <a:solidFill>
                  <a:schemeClr val="dk1"/>
                </a:solidFill>
                <a:latin typeface="Times New Roman"/>
                <a:ea typeface="Times New Roman"/>
                <a:cs typeface="Times New Roman"/>
                <a:sym typeface="Times New Roman"/>
              </a:rPr>
              <a:t>Conclusion:</a:t>
            </a:r>
            <a:endParaRPr sz="7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lang="en-US" sz="1000">
                <a:solidFill>
                  <a:schemeClr val="dk1"/>
                </a:solidFill>
                <a:latin typeface="Times New Roman"/>
                <a:ea typeface="Times New Roman"/>
                <a:cs typeface="Times New Roman"/>
                <a:sym typeface="Times New Roman"/>
              </a:rPr>
              <a:t>Preoperative scalp blocks are associated with a significant reduction in opioid consumption during the immediate and early postoperative period for patients undergoing DBS surgery. These findings suggest that scalp blocks may serve as an effective opioid-sparing strategy without affecting hospital length of stay. Further prospective studies are warranted to validate these results and explore additional benefits of regional anesthesia in DBS procedures.</a:t>
            </a:r>
            <a:endParaRPr sz="1000">
              <a:solidFill>
                <a:schemeClr val="dk1"/>
              </a:solidFill>
              <a:latin typeface="Times New Roman"/>
              <a:ea typeface="Times New Roman"/>
              <a:cs typeface="Times New Roman"/>
              <a:sym typeface="Times New Roman"/>
            </a:endParaRPr>
          </a:p>
          <a:p>
            <a:pPr indent="0" lvl="0" marL="0" rtl="0" algn="l">
              <a:lnSpc>
                <a:spcPct val="115000"/>
              </a:lnSpc>
              <a:spcBef>
                <a:spcPts val="1200"/>
              </a:spcBef>
              <a:spcAft>
                <a:spcPts val="1200"/>
              </a:spcAft>
              <a:buClr>
                <a:schemeClr val="dk1"/>
              </a:buClr>
              <a:buSzPts val="1100"/>
              <a:buFont typeface="Arial"/>
              <a:buNone/>
            </a:pPr>
            <a:r>
              <a:rPr lang="en-US" sz="1000">
                <a:solidFill>
                  <a:schemeClr val="dk1"/>
                </a:solidFill>
                <a:latin typeface="Times New Roman"/>
                <a:ea typeface="Times New Roman"/>
                <a:cs typeface="Times New Roman"/>
                <a:sym typeface="Times New Roman"/>
              </a:rPr>
              <a:t>This study also supports the development of a standardized protocol for postoperative pain management in DBS patients. Future research  on comparing different concentrations of local anesthetics and evaluating the efficacy of additives. Additionally, assessing intraoperative opioid use may provide valuable insights to optimize anesthesia management during DBS surgery.</a:t>
            </a:r>
            <a:endParaRPr sz="1000">
              <a:solidFill>
                <a:schemeClr val="dk1"/>
              </a:solidFill>
              <a:latin typeface="Times New Roman"/>
              <a:ea typeface="Times New Roman"/>
              <a:cs typeface="Times New Roman"/>
              <a:sym typeface="Times New Roman"/>
            </a:endParaRPr>
          </a:p>
        </p:txBody>
      </p:sp>
      <p:sp>
        <p:nvSpPr>
          <p:cNvPr id="97" name="Google Shape;97;p1"/>
          <p:cNvSpPr txBox="1"/>
          <p:nvPr/>
        </p:nvSpPr>
        <p:spPr>
          <a:xfrm>
            <a:off x="3082525" y="5780325"/>
            <a:ext cx="6197100" cy="939900"/>
          </a:xfrm>
          <a:prstGeom prst="rect">
            <a:avLst/>
          </a:prstGeom>
          <a:solidFill>
            <a:schemeClr val="lt1"/>
          </a:solidFill>
          <a:ln cap="flat" cmpd="sng" w="12700">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rtl="0" algn="l">
              <a:spcBef>
                <a:spcPts val="0"/>
              </a:spcBef>
              <a:spcAft>
                <a:spcPts val="0"/>
              </a:spcAft>
              <a:buNone/>
            </a:pPr>
            <a:r>
              <a:rPr b="1" lang="en-US" sz="1050">
                <a:solidFill>
                  <a:schemeClr val="dk1"/>
                </a:solidFill>
                <a:latin typeface="Times New Roman"/>
                <a:ea typeface="Times New Roman"/>
                <a:cs typeface="Times New Roman"/>
                <a:sym typeface="Times New Roman"/>
              </a:rPr>
              <a:t>Results:</a:t>
            </a:r>
            <a:endParaRPr b="1" sz="105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rPr lang="en-US" sz="1000">
                <a:solidFill>
                  <a:schemeClr val="dk1"/>
                </a:solidFill>
                <a:latin typeface="Times New Roman"/>
                <a:ea typeface="Times New Roman"/>
                <a:cs typeface="Times New Roman"/>
                <a:sym typeface="Times New Roman"/>
              </a:rPr>
              <a:t>Patients who received a preoperative scalp block had significantly lower opioid consumption in the PACU (Mean MME: 0.81 vs. 3.53, p &lt; 0.05) and over the first 24 hours postoperatively (Mean MME: 14.17 vs. 24.31, p &lt; 0.05) compared to those without a block. There was no significant difference in median length of stay between groups; however, the no-block group exhibited greater variability in length of stay (Standard Deviation: 4.67 vs. 2.67 hours).</a:t>
            </a:r>
            <a:endParaRPr b="1" sz="10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t/>
            </a:r>
            <a:endParaRPr/>
          </a:p>
        </p:txBody>
      </p:sp>
      <p:pic>
        <p:nvPicPr>
          <p:cNvPr id="98" name="Google Shape;98;p1" title="Screen Shot 2025-03-27 at 11.16.56 PM.png"/>
          <p:cNvPicPr preferRelativeResize="0"/>
          <p:nvPr/>
        </p:nvPicPr>
        <p:blipFill>
          <a:blip r:embed="rId4">
            <a:alphaModFix/>
          </a:blip>
          <a:stretch>
            <a:fillRect/>
          </a:stretch>
        </p:blipFill>
        <p:spPr>
          <a:xfrm>
            <a:off x="3802950" y="2942207"/>
            <a:ext cx="4586112" cy="274795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2023-09-29T19:23:33Z</dcterms:created>
</cp:coreProperties>
</file>