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60" r:id="rId2"/>
  </p:sldIdLst>
  <p:sldSz cx="32918400" cy="21945600"/>
  <p:notesSz cx="6858000" cy="9144000"/>
  <p:defaultTextStyle>
    <a:defPPr>
      <a:defRPr lang="en-US"/>
    </a:defPPr>
    <a:lvl1pPr marL="0" algn="l" defTabSz="2633472" rtl="0" eaLnBrk="1" latinLnBrk="0" hangingPunct="1">
      <a:defRPr sz="5184" kern="1200">
        <a:solidFill>
          <a:schemeClr val="tx1"/>
        </a:solidFill>
        <a:latin typeface="+mn-lt"/>
        <a:ea typeface="+mn-ea"/>
        <a:cs typeface="+mn-cs"/>
      </a:defRPr>
    </a:lvl1pPr>
    <a:lvl2pPr marL="1316736" algn="l" defTabSz="2633472" rtl="0" eaLnBrk="1" latinLnBrk="0" hangingPunct="1">
      <a:defRPr sz="5184" kern="1200">
        <a:solidFill>
          <a:schemeClr val="tx1"/>
        </a:solidFill>
        <a:latin typeface="+mn-lt"/>
        <a:ea typeface="+mn-ea"/>
        <a:cs typeface="+mn-cs"/>
      </a:defRPr>
    </a:lvl2pPr>
    <a:lvl3pPr marL="2633472" algn="l" defTabSz="2633472" rtl="0" eaLnBrk="1" latinLnBrk="0" hangingPunct="1">
      <a:defRPr sz="5184" kern="1200">
        <a:solidFill>
          <a:schemeClr val="tx1"/>
        </a:solidFill>
        <a:latin typeface="+mn-lt"/>
        <a:ea typeface="+mn-ea"/>
        <a:cs typeface="+mn-cs"/>
      </a:defRPr>
    </a:lvl3pPr>
    <a:lvl4pPr marL="3950208" algn="l" defTabSz="2633472" rtl="0" eaLnBrk="1" latinLnBrk="0" hangingPunct="1">
      <a:defRPr sz="5184" kern="1200">
        <a:solidFill>
          <a:schemeClr val="tx1"/>
        </a:solidFill>
        <a:latin typeface="+mn-lt"/>
        <a:ea typeface="+mn-ea"/>
        <a:cs typeface="+mn-cs"/>
      </a:defRPr>
    </a:lvl4pPr>
    <a:lvl5pPr marL="5266944" algn="l" defTabSz="2633472" rtl="0" eaLnBrk="1" latinLnBrk="0" hangingPunct="1">
      <a:defRPr sz="5184" kern="1200">
        <a:solidFill>
          <a:schemeClr val="tx1"/>
        </a:solidFill>
        <a:latin typeface="+mn-lt"/>
        <a:ea typeface="+mn-ea"/>
        <a:cs typeface="+mn-cs"/>
      </a:defRPr>
    </a:lvl5pPr>
    <a:lvl6pPr marL="6583680" algn="l" defTabSz="2633472" rtl="0" eaLnBrk="1" latinLnBrk="0" hangingPunct="1">
      <a:defRPr sz="5184" kern="1200">
        <a:solidFill>
          <a:schemeClr val="tx1"/>
        </a:solidFill>
        <a:latin typeface="+mn-lt"/>
        <a:ea typeface="+mn-ea"/>
        <a:cs typeface="+mn-cs"/>
      </a:defRPr>
    </a:lvl6pPr>
    <a:lvl7pPr marL="7900416" algn="l" defTabSz="2633472" rtl="0" eaLnBrk="1" latinLnBrk="0" hangingPunct="1">
      <a:defRPr sz="5184" kern="1200">
        <a:solidFill>
          <a:schemeClr val="tx1"/>
        </a:solidFill>
        <a:latin typeface="+mn-lt"/>
        <a:ea typeface="+mn-ea"/>
        <a:cs typeface="+mn-cs"/>
      </a:defRPr>
    </a:lvl7pPr>
    <a:lvl8pPr marL="9217152" algn="l" defTabSz="2633472" rtl="0" eaLnBrk="1" latinLnBrk="0" hangingPunct="1">
      <a:defRPr sz="5184" kern="1200">
        <a:solidFill>
          <a:schemeClr val="tx1"/>
        </a:solidFill>
        <a:latin typeface="+mn-lt"/>
        <a:ea typeface="+mn-ea"/>
        <a:cs typeface="+mn-cs"/>
      </a:defRPr>
    </a:lvl8pPr>
    <a:lvl9pPr marL="10533888" algn="l" defTabSz="2633472" rtl="0" eaLnBrk="1" latinLnBrk="0" hangingPunct="1">
      <a:defRPr sz="518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912" userDrawn="1">
          <p15:clr>
            <a:srgbClr val="A4A3A4"/>
          </p15:clr>
        </p15:guide>
        <p15:guide id="2" pos="10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9DAFF"/>
    <a:srgbClr val="6D9BC0"/>
    <a:srgbClr val="66A0C0"/>
    <a:srgbClr val="0096FF"/>
    <a:srgbClr val="0070C0"/>
    <a:srgbClr val="A51417"/>
    <a:srgbClr val="5E626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93296810-A885-4BE3-A3E7-6D5BEEA58F35}" styleName="Medium Style 2 - Accent 6">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6">
              <a:tint val="20000"/>
            </a:schemeClr>
          </a:solidFill>
        </a:fill>
      </a:tcStyle>
    </a:wholeTbl>
    <a:band1H>
      <a:tcStyle>
        <a:tcBdr/>
        <a:fill>
          <a:solidFill>
            <a:schemeClr val="accent6">
              <a:tint val="40000"/>
            </a:schemeClr>
          </a:solidFill>
        </a:fill>
      </a:tcStyle>
    </a:band1H>
    <a:band2H>
      <a:tcStyle>
        <a:tcBdr/>
      </a:tcStyle>
    </a:band2H>
    <a:band1V>
      <a:tcStyle>
        <a:tcBdr/>
        <a:fill>
          <a:solidFill>
            <a:schemeClr val="accent6">
              <a:tint val="40000"/>
            </a:schemeClr>
          </a:solidFill>
        </a:fill>
      </a:tcStyle>
    </a:band1V>
    <a:band2V>
      <a:tcStyle>
        <a:tcBdr/>
      </a:tcStyle>
    </a:band2V>
    <a:lastCol>
      <a:tcTxStyle b="on">
        <a:fontRef idx="minor">
          <a:prstClr val="black"/>
        </a:fontRef>
        <a:schemeClr val="lt1"/>
      </a:tcTxStyle>
      <a:tcStyle>
        <a:tcBdr/>
        <a:fill>
          <a:solidFill>
            <a:schemeClr val="accent6"/>
          </a:solidFill>
        </a:fill>
      </a:tcStyle>
    </a:lastCol>
    <a:firstCol>
      <a:tcTxStyle b="on">
        <a:fontRef idx="minor">
          <a:prstClr val="black"/>
        </a:fontRef>
        <a:schemeClr val="lt1"/>
      </a:tcTxStyle>
      <a:tcStyle>
        <a:tcBdr/>
        <a:fill>
          <a:solidFill>
            <a:schemeClr val="accent6"/>
          </a:solidFill>
        </a:fill>
      </a:tcStyle>
    </a:firstCol>
    <a:lastRow>
      <a:tcTxStyle b="on">
        <a:fontRef idx="minor">
          <a:prstClr val="black"/>
        </a:fontRef>
        <a:schemeClr val="lt1"/>
      </a:tcTxStyle>
      <a:tcStyle>
        <a:tcBdr>
          <a:top>
            <a:ln w="38100" cmpd="sng">
              <a:solidFill>
                <a:schemeClr val="lt1"/>
              </a:solidFill>
            </a:ln>
          </a:top>
        </a:tcBdr>
        <a:fill>
          <a:solidFill>
            <a:schemeClr val="accent6"/>
          </a:solidFill>
        </a:fill>
      </a:tcStyle>
    </a:lastRow>
    <a:firstRow>
      <a:tcTxStyle b="on">
        <a:fontRef idx="minor">
          <a:prstClr val="black"/>
        </a:fontRef>
        <a:schemeClr val="lt1"/>
      </a:tcTxStyle>
      <a:tcStyle>
        <a:tcBdr>
          <a:bottom>
            <a:ln w="38100" cmpd="sng">
              <a:solidFill>
                <a:schemeClr val="lt1"/>
              </a:solidFill>
            </a:ln>
          </a:bottom>
        </a:tcBdr>
        <a:fill>
          <a:solidFill>
            <a:schemeClr val="accent6"/>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6774"/>
    <p:restoredTop sz="50046"/>
  </p:normalViewPr>
  <p:slideViewPr>
    <p:cSldViewPr snapToGrid="0" snapToObjects="1">
      <p:cViewPr>
        <p:scale>
          <a:sx n="41" d="100"/>
          <a:sy n="41" d="100"/>
        </p:scale>
        <p:origin x="784" y="-32"/>
      </p:cViewPr>
      <p:guideLst>
        <p:guide orient="horz" pos="6912"/>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10ECB67A-B9A8-D249-A51A-D5291EFC911A}" type="datetimeFigureOut">
              <a:rPr lang="en-US" smtClean="0"/>
              <a:t>3/27/25</a:t>
            </a:fld>
            <a:endParaRPr lang="en-US"/>
          </a:p>
        </p:txBody>
      </p:sp>
      <p:sp>
        <p:nvSpPr>
          <p:cNvPr id="4" name="Slide Image Placeholder 3"/>
          <p:cNvSpPr>
            <a:spLocks noGrp="1" noRot="1" noChangeAspect="1"/>
          </p:cNvSpPr>
          <p:nvPr>
            <p:ph type="sldImg" idx="2"/>
          </p:nvPr>
        </p:nvSpPr>
        <p:spPr>
          <a:xfrm>
            <a:off x="1114425" y="1143000"/>
            <a:ext cx="462915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71246C7-3D6B-4448-9EF5-A2F641031001}" type="slidenum">
              <a:rPr lang="en-US" smtClean="0"/>
              <a:t>‹#›</a:t>
            </a:fld>
            <a:endParaRPr lang="en-US"/>
          </a:p>
        </p:txBody>
      </p:sp>
    </p:spTree>
    <p:extLst>
      <p:ext uri="{BB962C8B-B14F-4D97-AF65-F5344CB8AC3E}">
        <p14:creationId xmlns:p14="http://schemas.microsoft.com/office/powerpoint/2010/main" val="2078767019"/>
      </p:ext>
    </p:extLst>
  </p:cSld>
  <p:clrMap bg1="lt1" tx1="dk1" bg2="lt2" tx2="dk2" accent1="accent1" accent2="accent2" accent3="accent3" accent4="accent4" accent5="accent5" accent6="accent6" hlink="hlink" folHlink="folHlink"/>
  <p:notesStyle>
    <a:lvl1pPr marL="0" algn="l" defTabSz="2633472" rtl="0" eaLnBrk="1" latinLnBrk="0" hangingPunct="1">
      <a:defRPr sz="3456" kern="1200">
        <a:solidFill>
          <a:schemeClr val="tx1"/>
        </a:solidFill>
        <a:latin typeface="+mn-lt"/>
        <a:ea typeface="+mn-ea"/>
        <a:cs typeface="+mn-cs"/>
      </a:defRPr>
    </a:lvl1pPr>
    <a:lvl2pPr marL="1316736" algn="l" defTabSz="2633472" rtl="0" eaLnBrk="1" latinLnBrk="0" hangingPunct="1">
      <a:defRPr sz="3456" kern="1200">
        <a:solidFill>
          <a:schemeClr val="tx1"/>
        </a:solidFill>
        <a:latin typeface="+mn-lt"/>
        <a:ea typeface="+mn-ea"/>
        <a:cs typeface="+mn-cs"/>
      </a:defRPr>
    </a:lvl2pPr>
    <a:lvl3pPr marL="2633472" algn="l" defTabSz="2633472" rtl="0" eaLnBrk="1" latinLnBrk="0" hangingPunct="1">
      <a:defRPr sz="3456" kern="1200">
        <a:solidFill>
          <a:schemeClr val="tx1"/>
        </a:solidFill>
        <a:latin typeface="+mn-lt"/>
        <a:ea typeface="+mn-ea"/>
        <a:cs typeface="+mn-cs"/>
      </a:defRPr>
    </a:lvl3pPr>
    <a:lvl4pPr marL="3950208" algn="l" defTabSz="2633472" rtl="0" eaLnBrk="1" latinLnBrk="0" hangingPunct="1">
      <a:defRPr sz="3456" kern="1200">
        <a:solidFill>
          <a:schemeClr val="tx1"/>
        </a:solidFill>
        <a:latin typeface="+mn-lt"/>
        <a:ea typeface="+mn-ea"/>
        <a:cs typeface="+mn-cs"/>
      </a:defRPr>
    </a:lvl4pPr>
    <a:lvl5pPr marL="5266944" algn="l" defTabSz="2633472" rtl="0" eaLnBrk="1" latinLnBrk="0" hangingPunct="1">
      <a:defRPr sz="3456" kern="1200">
        <a:solidFill>
          <a:schemeClr val="tx1"/>
        </a:solidFill>
        <a:latin typeface="+mn-lt"/>
        <a:ea typeface="+mn-ea"/>
        <a:cs typeface="+mn-cs"/>
      </a:defRPr>
    </a:lvl5pPr>
    <a:lvl6pPr marL="6583680" algn="l" defTabSz="2633472" rtl="0" eaLnBrk="1" latinLnBrk="0" hangingPunct="1">
      <a:defRPr sz="3456" kern="1200">
        <a:solidFill>
          <a:schemeClr val="tx1"/>
        </a:solidFill>
        <a:latin typeface="+mn-lt"/>
        <a:ea typeface="+mn-ea"/>
        <a:cs typeface="+mn-cs"/>
      </a:defRPr>
    </a:lvl6pPr>
    <a:lvl7pPr marL="7900416" algn="l" defTabSz="2633472" rtl="0" eaLnBrk="1" latinLnBrk="0" hangingPunct="1">
      <a:defRPr sz="3456" kern="1200">
        <a:solidFill>
          <a:schemeClr val="tx1"/>
        </a:solidFill>
        <a:latin typeface="+mn-lt"/>
        <a:ea typeface="+mn-ea"/>
        <a:cs typeface="+mn-cs"/>
      </a:defRPr>
    </a:lvl7pPr>
    <a:lvl8pPr marL="9217152" algn="l" defTabSz="2633472" rtl="0" eaLnBrk="1" latinLnBrk="0" hangingPunct="1">
      <a:defRPr sz="3456" kern="1200">
        <a:solidFill>
          <a:schemeClr val="tx1"/>
        </a:solidFill>
        <a:latin typeface="+mn-lt"/>
        <a:ea typeface="+mn-ea"/>
        <a:cs typeface="+mn-cs"/>
      </a:defRPr>
    </a:lvl8pPr>
    <a:lvl9pPr marL="10533888" algn="l" defTabSz="2633472" rtl="0" eaLnBrk="1" latinLnBrk="0" hangingPunct="1">
      <a:defRPr sz="3456"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a:xfrm>
            <a:off x="1114425" y="1143000"/>
            <a:ext cx="4629150" cy="3086100"/>
          </a:xfrm>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471246C7-3D6B-4448-9EF5-A2F641031001}" type="slidenum">
              <a:rPr lang="en-US" smtClean="0"/>
              <a:t>1</a:t>
            </a:fld>
            <a:endParaRPr lang="en-US"/>
          </a:p>
        </p:txBody>
      </p:sp>
    </p:spTree>
    <p:extLst>
      <p:ext uri="{BB962C8B-B14F-4D97-AF65-F5344CB8AC3E}">
        <p14:creationId xmlns:p14="http://schemas.microsoft.com/office/powerpoint/2010/main" val="1878590358"/>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468880" y="3591562"/>
            <a:ext cx="27980640" cy="7640320"/>
          </a:xfrm>
        </p:spPr>
        <p:txBody>
          <a:bodyPr anchor="b"/>
          <a:lstStyle>
            <a:lvl1pPr algn="ctr">
              <a:defRPr sz="19200"/>
            </a:lvl1pPr>
          </a:lstStyle>
          <a:p>
            <a:r>
              <a:rPr lang="en-US"/>
              <a:t>Click to edit Master title style</a:t>
            </a:r>
            <a:endParaRPr lang="en-US" dirty="0"/>
          </a:p>
        </p:txBody>
      </p:sp>
      <p:sp>
        <p:nvSpPr>
          <p:cNvPr id="3" name="Subtitle 2"/>
          <p:cNvSpPr>
            <a:spLocks noGrp="1"/>
          </p:cNvSpPr>
          <p:nvPr>
            <p:ph type="subTitle" idx="1"/>
          </p:nvPr>
        </p:nvSpPr>
        <p:spPr>
          <a:xfrm>
            <a:off x="4114800" y="11526522"/>
            <a:ext cx="24688800" cy="5298438"/>
          </a:xfrm>
        </p:spPr>
        <p:txBody>
          <a:bodyPr/>
          <a:lstStyle>
            <a:lvl1pPr marL="0" indent="0" algn="ctr">
              <a:buNone/>
              <a:defRPr sz="7680"/>
            </a:lvl1pPr>
            <a:lvl2pPr marL="1463040" indent="0" algn="ctr">
              <a:buNone/>
              <a:defRPr sz="6400"/>
            </a:lvl2pPr>
            <a:lvl3pPr marL="2926080" indent="0" algn="ctr">
              <a:buNone/>
              <a:defRPr sz="5760"/>
            </a:lvl3pPr>
            <a:lvl4pPr marL="4389120" indent="0" algn="ctr">
              <a:buNone/>
              <a:defRPr sz="5120"/>
            </a:lvl4pPr>
            <a:lvl5pPr marL="5852160" indent="0" algn="ctr">
              <a:buNone/>
              <a:defRPr sz="5120"/>
            </a:lvl5pPr>
            <a:lvl6pPr marL="7315200" indent="0" algn="ctr">
              <a:buNone/>
              <a:defRPr sz="5120"/>
            </a:lvl6pPr>
            <a:lvl7pPr marL="8778240" indent="0" algn="ctr">
              <a:buNone/>
              <a:defRPr sz="5120"/>
            </a:lvl7pPr>
            <a:lvl8pPr marL="10241280" indent="0" algn="ctr">
              <a:buNone/>
              <a:defRPr sz="5120"/>
            </a:lvl8pPr>
            <a:lvl9pPr marL="11704320" indent="0" algn="ctr">
              <a:buNone/>
              <a:defRPr sz="512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ECAD6F6-D761-0143-B6E9-66D3CD475255}" type="datetimeFigureOut">
              <a:rPr lang="en-US" smtClean="0"/>
              <a:t>3/27/25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2E360D-D610-7443-8E2C-D2BD889D1A97}" type="slidenum">
              <a:rPr lang="en-US" smtClean="0"/>
              <a:t>‹#›</a:t>
            </a:fld>
            <a:endParaRPr lang="en-US"/>
          </a:p>
        </p:txBody>
      </p:sp>
    </p:spTree>
    <p:extLst>
      <p:ext uri="{BB962C8B-B14F-4D97-AF65-F5344CB8AC3E}">
        <p14:creationId xmlns:p14="http://schemas.microsoft.com/office/powerpoint/2010/main" val="924073663"/>
      </p:ext>
    </p:extLst>
  </p:cSld>
  <p:clrMapOvr>
    <a:masterClrMapping/>
  </p:clrMapOvr>
  <p:extLst>
    <p:ext uri="{DCECCB84-F9BA-43D5-87BE-67443E8EF086}">
      <p15:sldGuideLst xmlns:p15="http://schemas.microsoft.com/office/powerpoint/2012/main">
        <p15:guide id="1" orient="horz" pos="6912" userDrawn="1">
          <p15:clr>
            <a:srgbClr val="FBAE40"/>
          </p15:clr>
        </p15:guide>
        <p15:guide id="2" pos="10368" userDrawn="1">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CAD6F6-D761-0143-B6E9-66D3CD475255}" type="datetimeFigureOut">
              <a:rPr lang="en-US" smtClean="0"/>
              <a:t>3/27/25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2E360D-D610-7443-8E2C-D2BD889D1A97}" type="slidenum">
              <a:rPr lang="en-US" smtClean="0"/>
              <a:t>‹#›</a:t>
            </a:fld>
            <a:endParaRPr lang="en-US"/>
          </a:p>
        </p:txBody>
      </p:sp>
    </p:spTree>
    <p:extLst>
      <p:ext uri="{BB962C8B-B14F-4D97-AF65-F5344CB8AC3E}">
        <p14:creationId xmlns:p14="http://schemas.microsoft.com/office/powerpoint/2010/main" val="896100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23557232" y="1168400"/>
            <a:ext cx="7098030" cy="18597882"/>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63142" y="1168400"/>
            <a:ext cx="20882610" cy="18597882"/>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CAD6F6-D761-0143-B6E9-66D3CD475255}" type="datetimeFigureOut">
              <a:rPr lang="en-US" smtClean="0"/>
              <a:t>3/27/25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2E360D-D610-7443-8E2C-D2BD889D1A97}" type="slidenum">
              <a:rPr lang="en-US" smtClean="0"/>
              <a:t>‹#›</a:t>
            </a:fld>
            <a:endParaRPr lang="en-US"/>
          </a:p>
        </p:txBody>
      </p:sp>
    </p:spTree>
    <p:extLst>
      <p:ext uri="{BB962C8B-B14F-4D97-AF65-F5344CB8AC3E}">
        <p14:creationId xmlns:p14="http://schemas.microsoft.com/office/powerpoint/2010/main" val="283722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FECAD6F6-D761-0143-B6E9-66D3CD475255}" type="datetimeFigureOut">
              <a:rPr lang="en-US" smtClean="0"/>
              <a:t>3/27/25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2E360D-D610-7443-8E2C-D2BD889D1A97}" type="slidenum">
              <a:rPr lang="en-US" smtClean="0"/>
              <a:t>‹#›</a:t>
            </a:fld>
            <a:endParaRPr lang="en-US"/>
          </a:p>
        </p:txBody>
      </p:sp>
    </p:spTree>
    <p:extLst>
      <p:ext uri="{BB962C8B-B14F-4D97-AF65-F5344CB8AC3E}">
        <p14:creationId xmlns:p14="http://schemas.microsoft.com/office/powerpoint/2010/main" val="30431893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245997" y="5471167"/>
            <a:ext cx="28392120" cy="9128758"/>
          </a:xfrm>
        </p:spPr>
        <p:txBody>
          <a:bodyPr anchor="b"/>
          <a:lstStyle>
            <a:lvl1pPr>
              <a:defRPr sz="19200"/>
            </a:lvl1pPr>
          </a:lstStyle>
          <a:p>
            <a:r>
              <a:rPr lang="en-US"/>
              <a:t>Click to edit Master title style</a:t>
            </a:r>
            <a:endParaRPr lang="en-US" dirty="0"/>
          </a:p>
        </p:txBody>
      </p:sp>
      <p:sp>
        <p:nvSpPr>
          <p:cNvPr id="3" name="Text Placeholder 2"/>
          <p:cNvSpPr>
            <a:spLocks noGrp="1"/>
          </p:cNvSpPr>
          <p:nvPr>
            <p:ph type="body" idx="1"/>
          </p:nvPr>
        </p:nvSpPr>
        <p:spPr>
          <a:xfrm>
            <a:off x="2245997" y="14686287"/>
            <a:ext cx="28392120" cy="4800598"/>
          </a:xfrm>
        </p:spPr>
        <p:txBody>
          <a:bodyPr/>
          <a:lstStyle>
            <a:lvl1pPr marL="0" indent="0">
              <a:buNone/>
              <a:defRPr sz="7680">
                <a:solidFill>
                  <a:schemeClr val="tx1"/>
                </a:solidFill>
              </a:defRPr>
            </a:lvl1pPr>
            <a:lvl2pPr marL="1463040" indent="0">
              <a:buNone/>
              <a:defRPr sz="6400">
                <a:solidFill>
                  <a:schemeClr val="tx1">
                    <a:tint val="75000"/>
                  </a:schemeClr>
                </a:solidFill>
              </a:defRPr>
            </a:lvl2pPr>
            <a:lvl3pPr marL="2926080" indent="0">
              <a:buNone/>
              <a:defRPr sz="5760">
                <a:solidFill>
                  <a:schemeClr val="tx1">
                    <a:tint val="75000"/>
                  </a:schemeClr>
                </a:solidFill>
              </a:defRPr>
            </a:lvl3pPr>
            <a:lvl4pPr marL="4389120" indent="0">
              <a:buNone/>
              <a:defRPr sz="5120">
                <a:solidFill>
                  <a:schemeClr val="tx1">
                    <a:tint val="75000"/>
                  </a:schemeClr>
                </a:solidFill>
              </a:defRPr>
            </a:lvl4pPr>
            <a:lvl5pPr marL="5852160" indent="0">
              <a:buNone/>
              <a:defRPr sz="5120">
                <a:solidFill>
                  <a:schemeClr val="tx1">
                    <a:tint val="75000"/>
                  </a:schemeClr>
                </a:solidFill>
              </a:defRPr>
            </a:lvl5pPr>
            <a:lvl6pPr marL="7315200" indent="0">
              <a:buNone/>
              <a:defRPr sz="5120">
                <a:solidFill>
                  <a:schemeClr val="tx1">
                    <a:tint val="75000"/>
                  </a:schemeClr>
                </a:solidFill>
              </a:defRPr>
            </a:lvl6pPr>
            <a:lvl7pPr marL="8778240" indent="0">
              <a:buNone/>
              <a:defRPr sz="5120">
                <a:solidFill>
                  <a:schemeClr val="tx1">
                    <a:tint val="75000"/>
                  </a:schemeClr>
                </a:solidFill>
              </a:defRPr>
            </a:lvl7pPr>
            <a:lvl8pPr marL="10241280" indent="0">
              <a:buNone/>
              <a:defRPr sz="5120">
                <a:solidFill>
                  <a:schemeClr val="tx1">
                    <a:tint val="75000"/>
                  </a:schemeClr>
                </a:solidFill>
              </a:defRPr>
            </a:lvl8pPr>
            <a:lvl9pPr marL="11704320" indent="0">
              <a:buNone/>
              <a:defRPr sz="512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ECAD6F6-D761-0143-B6E9-66D3CD475255}" type="datetimeFigureOut">
              <a:rPr lang="en-US" smtClean="0"/>
              <a:t>3/27/25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B2E360D-D610-7443-8E2C-D2BD889D1A97}" type="slidenum">
              <a:rPr lang="en-US" smtClean="0"/>
              <a:t>‹#›</a:t>
            </a:fld>
            <a:endParaRPr lang="en-US"/>
          </a:p>
        </p:txBody>
      </p:sp>
    </p:spTree>
    <p:extLst>
      <p:ext uri="{BB962C8B-B14F-4D97-AF65-F5344CB8AC3E}">
        <p14:creationId xmlns:p14="http://schemas.microsoft.com/office/powerpoint/2010/main" val="152981065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22631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16664940" y="5842000"/>
            <a:ext cx="13990320" cy="139242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FECAD6F6-D761-0143-B6E9-66D3CD475255}" type="datetimeFigureOut">
              <a:rPr lang="en-US" smtClean="0"/>
              <a:t>3/27/25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2E360D-D610-7443-8E2C-D2BD889D1A97}" type="slidenum">
              <a:rPr lang="en-US" smtClean="0"/>
              <a:t>‹#›</a:t>
            </a:fld>
            <a:endParaRPr lang="en-US"/>
          </a:p>
        </p:txBody>
      </p:sp>
    </p:spTree>
    <p:extLst>
      <p:ext uri="{BB962C8B-B14F-4D97-AF65-F5344CB8AC3E}">
        <p14:creationId xmlns:p14="http://schemas.microsoft.com/office/powerpoint/2010/main" val="18534062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168405"/>
            <a:ext cx="28392120" cy="4241802"/>
          </a:xfrm>
        </p:spPr>
        <p:txBody>
          <a:bodyPr/>
          <a:lstStyle/>
          <a:p>
            <a:r>
              <a:rPr lang="en-US"/>
              <a:t>Click to edit Master title style</a:t>
            </a:r>
            <a:endParaRPr lang="en-US" dirty="0"/>
          </a:p>
        </p:txBody>
      </p:sp>
      <p:sp>
        <p:nvSpPr>
          <p:cNvPr id="3" name="Text Placeholder 2"/>
          <p:cNvSpPr>
            <a:spLocks noGrp="1"/>
          </p:cNvSpPr>
          <p:nvPr>
            <p:ph type="body" idx="1"/>
          </p:nvPr>
        </p:nvSpPr>
        <p:spPr>
          <a:xfrm>
            <a:off x="2267431" y="5379722"/>
            <a:ext cx="13926024"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4" name="Content Placeholder 3"/>
          <p:cNvSpPr>
            <a:spLocks noGrp="1"/>
          </p:cNvSpPr>
          <p:nvPr>
            <p:ph sz="half" idx="2"/>
          </p:nvPr>
        </p:nvSpPr>
        <p:spPr>
          <a:xfrm>
            <a:off x="2267431" y="8016240"/>
            <a:ext cx="13926024"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16664942" y="5379722"/>
            <a:ext cx="13994608" cy="2636518"/>
          </a:xfrm>
        </p:spPr>
        <p:txBody>
          <a:bodyPr anchor="b"/>
          <a:lstStyle>
            <a:lvl1pPr marL="0" indent="0">
              <a:buNone/>
              <a:defRPr sz="7680" b="1"/>
            </a:lvl1pPr>
            <a:lvl2pPr marL="1463040" indent="0">
              <a:buNone/>
              <a:defRPr sz="6400" b="1"/>
            </a:lvl2pPr>
            <a:lvl3pPr marL="2926080" indent="0">
              <a:buNone/>
              <a:defRPr sz="5760" b="1"/>
            </a:lvl3pPr>
            <a:lvl4pPr marL="4389120" indent="0">
              <a:buNone/>
              <a:defRPr sz="5120" b="1"/>
            </a:lvl4pPr>
            <a:lvl5pPr marL="5852160" indent="0">
              <a:buNone/>
              <a:defRPr sz="5120" b="1"/>
            </a:lvl5pPr>
            <a:lvl6pPr marL="7315200" indent="0">
              <a:buNone/>
              <a:defRPr sz="5120" b="1"/>
            </a:lvl6pPr>
            <a:lvl7pPr marL="8778240" indent="0">
              <a:buNone/>
              <a:defRPr sz="5120" b="1"/>
            </a:lvl7pPr>
            <a:lvl8pPr marL="10241280" indent="0">
              <a:buNone/>
              <a:defRPr sz="5120" b="1"/>
            </a:lvl8pPr>
            <a:lvl9pPr marL="11704320" indent="0">
              <a:buNone/>
              <a:defRPr sz="5120" b="1"/>
            </a:lvl9pPr>
          </a:lstStyle>
          <a:p>
            <a:pPr lvl="0"/>
            <a:r>
              <a:rPr lang="en-US"/>
              <a:t>Click to edit Master text styles</a:t>
            </a:r>
          </a:p>
        </p:txBody>
      </p:sp>
      <p:sp>
        <p:nvSpPr>
          <p:cNvPr id="6" name="Content Placeholder 5"/>
          <p:cNvSpPr>
            <a:spLocks noGrp="1"/>
          </p:cNvSpPr>
          <p:nvPr>
            <p:ph sz="quarter" idx="4"/>
          </p:nvPr>
        </p:nvSpPr>
        <p:spPr>
          <a:xfrm>
            <a:off x="16664942" y="8016240"/>
            <a:ext cx="13994608" cy="117906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ECAD6F6-D761-0143-B6E9-66D3CD475255}" type="datetimeFigureOut">
              <a:rPr lang="en-US" smtClean="0"/>
              <a:t>3/27/25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2E360D-D610-7443-8E2C-D2BD889D1A97}" type="slidenum">
              <a:rPr lang="en-US" smtClean="0"/>
              <a:t>‹#›</a:t>
            </a:fld>
            <a:endParaRPr lang="en-US"/>
          </a:p>
        </p:txBody>
      </p:sp>
    </p:spTree>
    <p:extLst>
      <p:ext uri="{BB962C8B-B14F-4D97-AF65-F5344CB8AC3E}">
        <p14:creationId xmlns:p14="http://schemas.microsoft.com/office/powerpoint/2010/main" val="94904822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FECAD6F6-D761-0143-B6E9-66D3CD475255}" type="datetimeFigureOut">
              <a:rPr lang="en-US" smtClean="0"/>
              <a:t>3/27/25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B2E360D-D610-7443-8E2C-D2BD889D1A97}" type="slidenum">
              <a:rPr lang="en-US" smtClean="0"/>
              <a:t>‹#›</a:t>
            </a:fld>
            <a:endParaRPr lang="en-US"/>
          </a:p>
        </p:txBody>
      </p:sp>
    </p:spTree>
    <p:extLst>
      <p:ext uri="{BB962C8B-B14F-4D97-AF65-F5344CB8AC3E}">
        <p14:creationId xmlns:p14="http://schemas.microsoft.com/office/powerpoint/2010/main" val="129247130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ECAD6F6-D761-0143-B6E9-66D3CD475255}" type="datetimeFigureOut">
              <a:rPr lang="en-US" smtClean="0"/>
              <a:t>3/27/25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B2E360D-D610-7443-8E2C-D2BD889D1A97}" type="slidenum">
              <a:rPr lang="en-US" smtClean="0"/>
              <a:t>‹#›</a:t>
            </a:fld>
            <a:endParaRPr lang="en-US"/>
          </a:p>
        </p:txBody>
      </p:sp>
    </p:spTree>
    <p:extLst>
      <p:ext uri="{BB962C8B-B14F-4D97-AF65-F5344CB8AC3E}">
        <p14:creationId xmlns:p14="http://schemas.microsoft.com/office/powerpoint/2010/main" val="7681505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Content Placeholder 2"/>
          <p:cNvSpPr>
            <a:spLocks noGrp="1"/>
          </p:cNvSpPr>
          <p:nvPr>
            <p:ph idx="1"/>
          </p:nvPr>
        </p:nvSpPr>
        <p:spPr>
          <a:xfrm>
            <a:off x="13994608" y="3159765"/>
            <a:ext cx="16664940" cy="15595600"/>
          </a:xfrm>
        </p:spPr>
        <p:txBody>
          <a:bodyPr/>
          <a:lstStyle>
            <a:lvl1pPr>
              <a:defRPr sz="10240"/>
            </a:lvl1pPr>
            <a:lvl2pPr>
              <a:defRPr sz="8960"/>
            </a:lvl2pPr>
            <a:lvl3pPr>
              <a:defRPr sz="7680"/>
            </a:lvl3pPr>
            <a:lvl4pPr>
              <a:defRPr sz="6400"/>
            </a:lvl4pPr>
            <a:lvl5pPr>
              <a:defRPr sz="6400"/>
            </a:lvl5pPr>
            <a:lvl6pPr>
              <a:defRPr sz="6400"/>
            </a:lvl6pPr>
            <a:lvl7pPr>
              <a:defRPr sz="6400"/>
            </a:lvl7pPr>
            <a:lvl8pPr>
              <a:defRPr sz="6400"/>
            </a:lvl8pPr>
            <a:lvl9pPr>
              <a:defRPr sz="6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FECAD6F6-D761-0143-B6E9-66D3CD475255}" type="datetimeFigureOut">
              <a:rPr lang="en-US" smtClean="0"/>
              <a:t>3/27/25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2E360D-D610-7443-8E2C-D2BD889D1A97}" type="slidenum">
              <a:rPr lang="en-US" smtClean="0"/>
              <a:t>‹#›</a:t>
            </a:fld>
            <a:endParaRPr lang="en-US"/>
          </a:p>
        </p:txBody>
      </p:sp>
    </p:spTree>
    <p:extLst>
      <p:ext uri="{BB962C8B-B14F-4D97-AF65-F5344CB8AC3E}">
        <p14:creationId xmlns:p14="http://schemas.microsoft.com/office/powerpoint/2010/main" val="178187324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267428" y="1463040"/>
            <a:ext cx="10617041" cy="5120640"/>
          </a:xfrm>
        </p:spPr>
        <p:txBody>
          <a:bodyPr anchor="b"/>
          <a:lstStyle>
            <a:lvl1pPr>
              <a:defRPr sz="10240"/>
            </a:lvl1pPr>
          </a:lstStyle>
          <a:p>
            <a:r>
              <a:rPr lang="en-US"/>
              <a:t>Click to edit Master title style</a:t>
            </a:r>
            <a:endParaRPr lang="en-US" dirty="0"/>
          </a:p>
        </p:txBody>
      </p:sp>
      <p:sp>
        <p:nvSpPr>
          <p:cNvPr id="3" name="Picture Placeholder 2"/>
          <p:cNvSpPr>
            <a:spLocks noGrp="1" noChangeAspect="1"/>
          </p:cNvSpPr>
          <p:nvPr>
            <p:ph type="pic" idx="1"/>
          </p:nvPr>
        </p:nvSpPr>
        <p:spPr>
          <a:xfrm>
            <a:off x="13994608" y="3159765"/>
            <a:ext cx="16664940" cy="15595600"/>
          </a:xfrm>
        </p:spPr>
        <p:txBody>
          <a:bodyPr anchor="t"/>
          <a:lstStyle>
            <a:lvl1pPr marL="0" indent="0">
              <a:buNone/>
              <a:defRPr sz="10240"/>
            </a:lvl1pPr>
            <a:lvl2pPr marL="1463040" indent="0">
              <a:buNone/>
              <a:defRPr sz="8960"/>
            </a:lvl2pPr>
            <a:lvl3pPr marL="2926080" indent="0">
              <a:buNone/>
              <a:defRPr sz="7680"/>
            </a:lvl3pPr>
            <a:lvl4pPr marL="4389120" indent="0">
              <a:buNone/>
              <a:defRPr sz="6400"/>
            </a:lvl4pPr>
            <a:lvl5pPr marL="5852160" indent="0">
              <a:buNone/>
              <a:defRPr sz="6400"/>
            </a:lvl5pPr>
            <a:lvl6pPr marL="7315200" indent="0">
              <a:buNone/>
              <a:defRPr sz="6400"/>
            </a:lvl6pPr>
            <a:lvl7pPr marL="8778240" indent="0">
              <a:buNone/>
              <a:defRPr sz="6400"/>
            </a:lvl7pPr>
            <a:lvl8pPr marL="10241280" indent="0">
              <a:buNone/>
              <a:defRPr sz="6400"/>
            </a:lvl8pPr>
            <a:lvl9pPr marL="11704320" indent="0">
              <a:buNone/>
              <a:defRPr sz="6400"/>
            </a:lvl9pPr>
          </a:lstStyle>
          <a:p>
            <a:r>
              <a:rPr lang="en-US"/>
              <a:t>Drag picture to placeholder or click icon to add</a:t>
            </a:r>
            <a:endParaRPr lang="en-US" dirty="0"/>
          </a:p>
        </p:txBody>
      </p:sp>
      <p:sp>
        <p:nvSpPr>
          <p:cNvPr id="4" name="Text Placeholder 3"/>
          <p:cNvSpPr>
            <a:spLocks noGrp="1"/>
          </p:cNvSpPr>
          <p:nvPr>
            <p:ph type="body" sz="half" idx="2"/>
          </p:nvPr>
        </p:nvSpPr>
        <p:spPr>
          <a:xfrm>
            <a:off x="2267428" y="6583680"/>
            <a:ext cx="10617041" cy="12197082"/>
          </a:xfrm>
        </p:spPr>
        <p:txBody>
          <a:bodyPr/>
          <a:lstStyle>
            <a:lvl1pPr marL="0" indent="0">
              <a:buNone/>
              <a:defRPr sz="5120"/>
            </a:lvl1pPr>
            <a:lvl2pPr marL="1463040" indent="0">
              <a:buNone/>
              <a:defRPr sz="4480"/>
            </a:lvl2pPr>
            <a:lvl3pPr marL="2926080" indent="0">
              <a:buNone/>
              <a:defRPr sz="3840"/>
            </a:lvl3pPr>
            <a:lvl4pPr marL="4389120" indent="0">
              <a:buNone/>
              <a:defRPr sz="3200"/>
            </a:lvl4pPr>
            <a:lvl5pPr marL="5852160" indent="0">
              <a:buNone/>
              <a:defRPr sz="3200"/>
            </a:lvl5pPr>
            <a:lvl6pPr marL="7315200" indent="0">
              <a:buNone/>
              <a:defRPr sz="3200"/>
            </a:lvl6pPr>
            <a:lvl7pPr marL="8778240" indent="0">
              <a:buNone/>
              <a:defRPr sz="3200"/>
            </a:lvl7pPr>
            <a:lvl8pPr marL="10241280" indent="0">
              <a:buNone/>
              <a:defRPr sz="3200"/>
            </a:lvl8pPr>
            <a:lvl9pPr marL="11704320" indent="0">
              <a:buNone/>
              <a:defRPr sz="3200"/>
            </a:lvl9pPr>
          </a:lstStyle>
          <a:p>
            <a:pPr lvl="0"/>
            <a:r>
              <a:rPr lang="en-US"/>
              <a:t>Click to edit Master text styles</a:t>
            </a:r>
          </a:p>
        </p:txBody>
      </p:sp>
      <p:sp>
        <p:nvSpPr>
          <p:cNvPr id="5" name="Date Placeholder 4"/>
          <p:cNvSpPr>
            <a:spLocks noGrp="1"/>
          </p:cNvSpPr>
          <p:nvPr>
            <p:ph type="dt" sz="half" idx="10"/>
          </p:nvPr>
        </p:nvSpPr>
        <p:spPr/>
        <p:txBody>
          <a:bodyPr/>
          <a:lstStyle/>
          <a:p>
            <a:fld id="{FECAD6F6-D761-0143-B6E9-66D3CD475255}" type="datetimeFigureOut">
              <a:rPr lang="en-US" smtClean="0"/>
              <a:t>3/27/25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B2E360D-D610-7443-8E2C-D2BD889D1A97}" type="slidenum">
              <a:rPr lang="en-US" smtClean="0"/>
              <a:t>‹#›</a:t>
            </a:fld>
            <a:endParaRPr lang="en-US"/>
          </a:p>
        </p:txBody>
      </p:sp>
    </p:spTree>
    <p:extLst>
      <p:ext uri="{BB962C8B-B14F-4D97-AF65-F5344CB8AC3E}">
        <p14:creationId xmlns:p14="http://schemas.microsoft.com/office/powerpoint/2010/main" val="128412087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2263140" y="1168405"/>
            <a:ext cx="28392120" cy="4241802"/>
          </a:xfrm>
          <a:prstGeom prst="rect">
            <a:avLst/>
          </a:prstGeom>
        </p:spPr>
        <p:txBody>
          <a:bodyPr vert="horz" lIns="91440" tIns="45720" rIns="91440" bIns="45720" rtlCol="0" anchor="ctr">
            <a:normAutofit/>
          </a:bodyPr>
          <a:lstStyle/>
          <a:p>
            <a:r>
              <a:rPr lang="en-US" dirty="0"/>
              <a:t>Click to edit Master title style</a:t>
            </a:r>
          </a:p>
        </p:txBody>
      </p:sp>
      <p:sp>
        <p:nvSpPr>
          <p:cNvPr id="3" name="Text Placeholder 2"/>
          <p:cNvSpPr>
            <a:spLocks noGrp="1"/>
          </p:cNvSpPr>
          <p:nvPr>
            <p:ph type="body" idx="1"/>
          </p:nvPr>
        </p:nvSpPr>
        <p:spPr>
          <a:xfrm>
            <a:off x="2263140" y="5842000"/>
            <a:ext cx="28392120" cy="1392428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263140" y="20340325"/>
            <a:ext cx="7406640" cy="1168400"/>
          </a:xfrm>
          <a:prstGeom prst="rect">
            <a:avLst/>
          </a:prstGeom>
        </p:spPr>
        <p:txBody>
          <a:bodyPr vert="horz" lIns="91440" tIns="45720" rIns="91440" bIns="45720" rtlCol="0" anchor="ctr"/>
          <a:lstStyle>
            <a:lvl1pPr algn="l">
              <a:defRPr sz="3840">
                <a:solidFill>
                  <a:schemeClr val="tx1">
                    <a:tint val="75000"/>
                  </a:schemeClr>
                </a:solidFill>
              </a:defRPr>
            </a:lvl1pPr>
          </a:lstStyle>
          <a:p>
            <a:fld id="{FECAD6F6-D761-0143-B6E9-66D3CD475255}" type="datetimeFigureOut">
              <a:rPr lang="en-US" smtClean="0"/>
              <a:t>3/27/25</a:t>
            </a:fld>
            <a:endParaRPr lang="en-US"/>
          </a:p>
        </p:txBody>
      </p:sp>
      <p:sp>
        <p:nvSpPr>
          <p:cNvPr id="5" name="Footer Placeholder 4"/>
          <p:cNvSpPr>
            <a:spLocks noGrp="1"/>
          </p:cNvSpPr>
          <p:nvPr>
            <p:ph type="ftr" sz="quarter" idx="3"/>
          </p:nvPr>
        </p:nvSpPr>
        <p:spPr>
          <a:xfrm>
            <a:off x="10904220" y="20340325"/>
            <a:ext cx="11109960" cy="1168400"/>
          </a:xfrm>
          <a:prstGeom prst="rect">
            <a:avLst/>
          </a:prstGeom>
        </p:spPr>
        <p:txBody>
          <a:bodyPr vert="horz" lIns="91440" tIns="45720" rIns="91440" bIns="45720" rtlCol="0" anchor="ctr"/>
          <a:lstStyle>
            <a:lvl1pPr algn="ctr">
              <a:defRPr sz="384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23248620" y="20340325"/>
            <a:ext cx="7406640" cy="1168400"/>
          </a:xfrm>
          <a:prstGeom prst="rect">
            <a:avLst/>
          </a:prstGeom>
        </p:spPr>
        <p:txBody>
          <a:bodyPr vert="horz" lIns="91440" tIns="45720" rIns="91440" bIns="45720" rtlCol="0" anchor="ctr"/>
          <a:lstStyle>
            <a:lvl1pPr algn="r">
              <a:defRPr sz="3840">
                <a:solidFill>
                  <a:schemeClr val="tx1">
                    <a:tint val="75000"/>
                  </a:schemeClr>
                </a:solidFill>
              </a:defRPr>
            </a:lvl1pPr>
          </a:lstStyle>
          <a:p>
            <a:fld id="{9B2E360D-D610-7443-8E2C-D2BD889D1A97}" type="slidenum">
              <a:rPr lang="en-US" smtClean="0"/>
              <a:t>‹#›</a:t>
            </a:fld>
            <a:endParaRPr lang="en-US"/>
          </a:p>
        </p:txBody>
      </p:sp>
    </p:spTree>
    <p:extLst>
      <p:ext uri="{BB962C8B-B14F-4D97-AF65-F5344CB8AC3E}">
        <p14:creationId xmlns:p14="http://schemas.microsoft.com/office/powerpoint/2010/main" val="823553054"/>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2926080" rtl="0" eaLnBrk="1" latinLnBrk="0" hangingPunct="1">
        <a:lnSpc>
          <a:spcPct val="90000"/>
        </a:lnSpc>
        <a:spcBef>
          <a:spcPct val="0"/>
        </a:spcBef>
        <a:buNone/>
        <a:defRPr sz="14080" b="0" i="0" kern="1200">
          <a:solidFill>
            <a:schemeClr val="tx1"/>
          </a:solidFill>
          <a:latin typeface="Calibri" panose="020F0502020204030204" pitchFamily="34" charset="0"/>
          <a:ea typeface="+mj-ea"/>
          <a:cs typeface="+mj-cs"/>
        </a:defRPr>
      </a:lvl1pPr>
    </p:titleStyle>
    <p:bodyStyle>
      <a:lvl1pPr marL="731520" indent="-731520" algn="l" defTabSz="2926080" rtl="0" eaLnBrk="1" latinLnBrk="0" hangingPunct="1">
        <a:lnSpc>
          <a:spcPct val="90000"/>
        </a:lnSpc>
        <a:spcBef>
          <a:spcPts val="3200"/>
        </a:spcBef>
        <a:buFont typeface="Arial" panose="020B0604020202020204" pitchFamily="34" charset="0"/>
        <a:buChar char="•"/>
        <a:defRPr sz="8960" kern="1200">
          <a:solidFill>
            <a:schemeClr val="tx1"/>
          </a:solidFill>
          <a:latin typeface="+mn-lt"/>
          <a:ea typeface="+mn-ea"/>
          <a:cs typeface="+mn-cs"/>
        </a:defRPr>
      </a:lvl1pPr>
      <a:lvl2pPr marL="2194560" indent="-731520" algn="l" defTabSz="2926080" rtl="0" eaLnBrk="1" latinLnBrk="0" hangingPunct="1">
        <a:lnSpc>
          <a:spcPct val="90000"/>
        </a:lnSpc>
        <a:spcBef>
          <a:spcPts val="1600"/>
        </a:spcBef>
        <a:buFont typeface="Arial" panose="020B0604020202020204" pitchFamily="34" charset="0"/>
        <a:buChar char="•"/>
        <a:defRPr sz="7680" kern="1200">
          <a:solidFill>
            <a:schemeClr val="tx1"/>
          </a:solidFill>
          <a:latin typeface="+mn-lt"/>
          <a:ea typeface="+mn-ea"/>
          <a:cs typeface="+mn-cs"/>
        </a:defRPr>
      </a:lvl2pPr>
      <a:lvl3pPr marL="3657600" indent="-731520" algn="l" defTabSz="2926080" rtl="0" eaLnBrk="1" latinLnBrk="0" hangingPunct="1">
        <a:lnSpc>
          <a:spcPct val="90000"/>
        </a:lnSpc>
        <a:spcBef>
          <a:spcPts val="1600"/>
        </a:spcBef>
        <a:buFont typeface="Arial" panose="020B0604020202020204" pitchFamily="34" charset="0"/>
        <a:buChar char="•"/>
        <a:defRPr sz="6400" kern="1200">
          <a:solidFill>
            <a:schemeClr val="tx1"/>
          </a:solidFill>
          <a:latin typeface="+mn-lt"/>
          <a:ea typeface="+mn-ea"/>
          <a:cs typeface="+mn-cs"/>
        </a:defRPr>
      </a:lvl3pPr>
      <a:lvl4pPr marL="51206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4pPr>
      <a:lvl5pPr marL="658368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5pPr>
      <a:lvl6pPr marL="804672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6pPr>
      <a:lvl7pPr marL="950976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7pPr>
      <a:lvl8pPr marL="1097280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8pPr>
      <a:lvl9pPr marL="12435840" indent="-731520" algn="l" defTabSz="2926080" rtl="0" eaLnBrk="1" latinLnBrk="0" hangingPunct="1">
        <a:lnSpc>
          <a:spcPct val="90000"/>
        </a:lnSpc>
        <a:spcBef>
          <a:spcPts val="1600"/>
        </a:spcBef>
        <a:buFont typeface="Arial" panose="020B0604020202020204" pitchFamily="34" charset="0"/>
        <a:buChar char="•"/>
        <a:defRPr sz="5760" kern="1200">
          <a:solidFill>
            <a:schemeClr val="tx1"/>
          </a:solidFill>
          <a:latin typeface="+mn-lt"/>
          <a:ea typeface="+mn-ea"/>
          <a:cs typeface="+mn-cs"/>
        </a:defRPr>
      </a:lvl9pPr>
    </p:bodyStyle>
    <p:otherStyle>
      <a:defPPr>
        <a:defRPr lang="en-US"/>
      </a:defPPr>
      <a:lvl1pPr marL="0" algn="l" defTabSz="2926080" rtl="0" eaLnBrk="1" latinLnBrk="0" hangingPunct="1">
        <a:defRPr sz="5760" kern="1200">
          <a:solidFill>
            <a:schemeClr val="tx1"/>
          </a:solidFill>
          <a:latin typeface="+mn-lt"/>
          <a:ea typeface="+mn-ea"/>
          <a:cs typeface="+mn-cs"/>
        </a:defRPr>
      </a:lvl1pPr>
      <a:lvl2pPr marL="1463040" algn="l" defTabSz="2926080" rtl="0" eaLnBrk="1" latinLnBrk="0" hangingPunct="1">
        <a:defRPr sz="5760" kern="1200">
          <a:solidFill>
            <a:schemeClr val="tx1"/>
          </a:solidFill>
          <a:latin typeface="+mn-lt"/>
          <a:ea typeface="+mn-ea"/>
          <a:cs typeface="+mn-cs"/>
        </a:defRPr>
      </a:lvl2pPr>
      <a:lvl3pPr marL="2926080" algn="l" defTabSz="2926080" rtl="0" eaLnBrk="1" latinLnBrk="0" hangingPunct="1">
        <a:defRPr sz="5760" kern="1200">
          <a:solidFill>
            <a:schemeClr val="tx1"/>
          </a:solidFill>
          <a:latin typeface="+mn-lt"/>
          <a:ea typeface="+mn-ea"/>
          <a:cs typeface="+mn-cs"/>
        </a:defRPr>
      </a:lvl3pPr>
      <a:lvl4pPr marL="4389120" algn="l" defTabSz="2926080" rtl="0" eaLnBrk="1" latinLnBrk="0" hangingPunct="1">
        <a:defRPr sz="5760" kern="1200">
          <a:solidFill>
            <a:schemeClr val="tx1"/>
          </a:solidFill>
          <a:latin typeface="+mn-lt"/>
          <a:ea typeface="+mn-ea"/>
          <a:cs typeface="+mn-cs"/>
        </a:defRPr>
      </a:lvl4pPr>
      <a:lvl5pPr marL="5852160" algn="l" defTabSz="2926080" rtl="0" eaLnBrk="1" latinLnBrk="0" hangingPunct="1">
        <a:defRPr sz="5760" kern="1200">
          <a:solidFill>
            <a:schemeClr val="tx1"/>
          </a:solidFill>
          <a:latin typeface="+mn-lt"/>
          <a:ea typeface="+mn-ea"/>
          <a:cs typeface="+mn-cs"/>
        </a:defRPr>
      </a:lvl5pPr>
      <a:lvl6pPr marL="7315200" algn="l" defTabSz="2926080" rtl="0" eaLnBrk="1" latinLnBrk="0" hangingPunct="1">
        <a:defRPr sz="5760" kern="1200">
          <a:solidFill>
            <a:schemeClr val="tx1"/>
          </a:solidFill>
          <a:latin typeface="+mn-lt"/>
          <a:ea typeface="+mn-ea"/>
          <a:cs typeface="+mn-cs"/>
        </a:defRPr>
      </a:lvl6pPr>
      <a:lvl7pPr marL="8778240" algn="l" defTabSz="2926080" rtl="0" eaLnBrk="1" latinLnBrk="0" hangingPunct="1">
        <a:defRPr sz="5760" kern="1200">
          <a:solidFill>
            <a:schemeClr val="tx1"/>
          </a:solidFill>
          <a:latin typeface="+mn-lt"/>
          <a:ea typeface="+mn-ea"/>
          <a:cs typeface="+mn-cs"/>
        </a:defRPr>
      </a:lvl7pPr>
      <a:lvl8pPr marL="10241280" algn="l" defTabSz="2926080" rtl="0" eaLnBrk="1" latinLnBrk="0" hangingPunct="1">
        <a:defRPr sz="5760" kern="1200">
          <a:solidFill>
            <a:schemeClr val="tx1"/>
          </a:solidFill>
          <a:latin typeface="+mn-lt"/>
          <a:ea typeface="+mn-ea"/>
          <a:cs typeface="+mn-cs"/>
        </a:defRPr>
      </a:lvl8pPr>
      <a:lvl9pPr marL="11704320" algn="l" defTabSz="2926080" rtl="0" eaLnBrk="1" latinLnBrk="0" hangingPunct="1">
        <a:defRPr sz="576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6.png"/><Relationship Id="rId3" Type="http://schemas.openxmlformats.org/officeDocument/2006/relationships/image" Target="../media/image1.png"/><Relationship Id="rId7"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2.png"/></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pic>
        <p:nvPicPr>
          <p:cNvPr id="5" name="Picture 4" descr="A blue circle with red triangle&#10;&#10;Description automatically generated">
            <a:extLst>
              <a:ext uri="{FF2B5EF4-FFF2-40B4-BE49-F238E27FC236}">
                <a16:creationId xmlns:a16="http://schemas.microsoft.com/office/drawing/2014/main" id="{31ABFF6F-7917-2859-00F3-73DA479D529F}"/>
              </a:ext>
            </a:extLst>
          </p:cNvPr>
          <p:cNvPicPr>
            <a:picLocks noChangeAspect="1"/>
          </p:cNvPicPr>
          <p:nvPr/>
        </p:nvPicPr>
        <p:blipFill>
          <a:blip r:embed="rId3"/>
          <a:stretch>
            <a:fillRect/>
          </a:stretch>
        </p:blipFill>
        <p:spPr>
          <a:xfrm>
            <a:off x="25485086" y="5173565"/>
            <a:ext cx="6188682" cy="7352890"/>
          </a:xfrm>
          <a:prstGeom prst="rect">
            <a:avLst/>
          </a:prstGeom>
        </p:spPr>
      </p:pic>
      <p:sp>
        <p:nvSpPr>
          <p:cNvPr id="21" name="Rectangle 20">
            <a:extLst>
              <a:ext uri="{FF2B5EF4-FFF2-40B4-BE49-F238E27FC236}">
                <a16:creationId xmlns:a16="http://schemas.microsoft.com/office/drawing/2014/main" id="{D84A0B8E-33B1-E84C-97AE-B305E0DCD045}"/>
              </a:ext>
            </a:extLst>
          </p:cNvPr>
          <p:cNvSpPr/>
          <p:nvPr/>
        </p:nvSpPr>
        <p:spPr>
          <a:xfrm>
            <a:off x="578030" y="582629"/>
            <a:ext cx="31762340" cy="3383280"/>
          </a:xfrm>
          <a:prstGeom prst="rect">
            <a:avLst/>
          </a:prstGeom>
          <a:solidFill>
            <a:schemeClr val="tx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dirty="0"/>
          </a:p>
        </p:txBody>
      </p:sp>
      <p:sp>
        <p:nvSpPr>
          <p:cNvPr id="13" name="TextBox 12"/>
          <p:cNvSpPr txBox="1"/>
          <p:nvPr/>
        </p:nvSpPr>
        <p:spPr>
          <a:xfrm>
            <a:off x="1267952" y="866589"/>
            <a:ext cx="24384151" cy="1938992"/>
          </a:xfrm>
          <a:prstGeom prst="rect">
            <a:avLst/>
          </a:prstGeom>
          <a:noFill/>
        </p:spPr>
        <p:txBody>
          <a:bodyPr wrap="square" rtlCol="0">
            <a:spAutoFit/>
          </a:bodyPr>
          <a:lstStyle/>
          <a:p>
            <a:r>
              <a:rPr lang="en-US" sz="6000" b="1" dirty="0">
                <a:solidFill>
                  <a:schemeClr val="bg1"/>
                </a:solidFill>
                <a:latin typeface="Calibri" panose="020F0502020204030204" pitchFamily="34" charset="0"/>
                <a:ea typeface="Source Sans Pro" panose="020B0503030403020204" pitchFamily="34" charset="0"/>
                <a:cs typeface="Open Sans SemiBold"/>
              </a:rPr>
              <a:t>Perioperative Mental Health Intervention and Post-Operative Delirium in Oncologic Surgery Patients</a:t>
            </a:r>
          </a:p>
        </p:txBody>
      </p:sp>
      <p:sp>
        <p:nvSpPr>
          <p:cNvPr id="14" name="TextBox 13"/>
          <p:cNvSpPr txBox="1"/>
          <p:nvPr/>
        </p:nvSpPr>
        <p:spPr>
          <a:xfrm>
            <a:off x="1267952" y="2805581"/>
            <a:ext cx="26040479" cy="1015663"/>
          </a:xfrm>
          <a:prstGeom prst="rect">
            <a:avLst/>
          </a:prstGeom>
          <a:noFill/>
        </p:spPr>
        <p:txBody>
          <a:bodyPr wrap="square" rtlCol="0">
            <a:spAutoFit/>
          </a:bodyPr>
          <a:lstStyle/>
          <a:p>
            <a:r>
              <a:rPr lang="en-US" sz="3600" b="1" dirty="0">
                <a:solidFill>
                  <a:schemeClr val="bg1"/>
                </a:solidFill>
                <a:latin typeface="Calibri" panose="020F0502020204030204" pitchFamily="34" charset="0"/>
                <a:ea typeface="Source Sans Pro" panose="020B0503030403020204" pitchFamily="34" charset="0"/>
                <a:cs typeface="Open Sans"/>
              </a:rPr>
              <a:t>Jorin T Hanson</a:t>
            </a:r>
            <a:r>
              <a:rPr lang="en-US" sz="3600" b="1" baseline="30000" dirty="0">
                <a:solidFill>
                  <a:schemeClr val="bg1"/>
                </a:solidFill>
                <a:latin typeface="Calibri" panose="020F0502020204030204" pitchFamily="34" charset="0"/>
                <a:ea typeface="Source Sans Pro" panose="020B0503030403020204" pitchFamily="34" charset="0"/>
                <a:cs typeface="Open Sans"/>
              </a:rPr>
              <a:t>1</a:t>
            </a:r>
            <a:r>
              <a:rPr lang="en-US" sz="3600" b="1" dirty="0">
                <a:solidFill>
                  <a:schemeClr val="bg1"/>
                </a:solidFill>
                <a:latin typeface="Calibri" panose="020F0502020204030204" pitchFamily="34" charset="0"/>
                <a:ea typeface="Source Sans Pro" panose="020B0503030403020204" pitchFamily="34" charset="0"/>
                <a:cs typeface="Open Sans"/>
              </a:rPr>
              <a:t>; Joanna Abraham, PhD</a:t>
            </a:r>
            <a:r>
              <a:rPr lang="en-US" sz="3600" b="1" baseline="30000" dirty="0">
                <a:solidFill>
                  <a:schemeClr val="bg1"/>
                </a:solidFill>
                <a:latin typeface="Calibri" panose="020F0502020204030204" pitchFamily="34" charset="0"/>
                <a:ea typeface="Source Sans Pro" panose="020B0503030403020204" pitchFamily="34" charset="0"/>
                <a:cs typeface="Open Sans"/>
              </a:rPr>
              <a:t>1</a:t>
            </a:r>
            <a:r>
              <a:rPr lang="en-US" sz="3600" b="1" dirty="0">
                <a:solidFill>
                  <a:schemeClr val="bg1"/>
                </a:solidFill>
                <a:latin typeface="Calibri" panose="020F0502020204030204" pitchFamily="34" charset="0"/>
                <a:ea typeface="Source Sans Pro" panose="020B0503030403020204" pitchFamily="34" charset="0"/>
                <a:cs typeface="Open Sans"/>
              </a:rPr>
              <a:t>; Theresa A Cordner</a:t>
            </a:r>
            <a:r>
              <a:rPr lang="en-US" sz="3600" b="1" baseline="30000" dirty="0">
                <a:solidFill>
                  <a:schemeClr val="bg1"/>
                </a:solidFill>
                <a:latin typeface="Calibri" panose="020F0502020204030204" pitchFamily="34" charset="0"/>
                <a:ea typeface="Source Sans Pro" panose="020B0503030403020204" pitchFamily="34" charset="0"/>
                <a:cs typeface="Open Sans"/>
              </a:rPr>
              <a:t>1</a:t>
            </a:r>
            <a:r>
              <a:rPr lang="en-US" sz="3600" b="1" dirty="0">
                <a:solidFill>
                  <a:schemeClr val="bg1"/>
                </a:solidFill>
                <a:latin typeface="Calibri" panose="020F0502020204030204" pitchFamily="34" charset="0"/>
                <a:ea typeface="Source Sans Pro" panose="020B0503030403020204" pitchFamily="34" charset="0"/>
                <a:cs typeface="Open Sans"/>
              </a:rPr>
              <a:t>; Michael S </a:t>
            </a:r>
            <a:r>
              <a:rPr lang="en-US" sz="3600" b="1" dirty="0" err="1">
                <a:solidFill>
                  <a:schemeClr val="bg1"/>
                </a:solidFill>
                <a:latin typeface="Calibri" panose="020F0502020204030204" pitchFamily="34" charset="0"/>
                <a:ea typeface="Source Sans Pro" panose="020B0503030403020204" pitchFamily="34" charset="0"/>
                <a:cs typeface="Open Sans"/>
              </a:rPr>
              <a:t>Avidan</a:t>
            </a:r>
            <a:r>
              <a:rPr lang="en-US" sz="3600" b="1" dirty="0">
                <a:solidFill>
                  <a:schemeClr val="bg1"/>
                </a:solidFill>
                <a:latin typeface="Calibri" panose="020F0502020204030204" pitchFamily="34" charset="0"/>
                <a:ea typeface="Source Sans Pro" panose="020B0503030403020204" pitchFamily="34" charset="0"/>
                <a:cs typeface="Open Sans"/>
              </a:rPr>
              <a:t>, MBBCh</a:t>
            </a:r>
            <a:r>
              <a:rPr lang="en-US" sz="3600" b="1" baseline="30000" dirty="0">
                <a:solidFill>
                  <a:schemeClr val="bg1"/>
                </a:solidFill>
                <a:latin typeface="Calibri" panose="020F0502020204030204" pitchFamily="34" charset="0"/>
                <a:ea typeface="Source Sans Pro" panose="020B0503030403020204" pitchFamily="34" charset="0"/>
                <a:cs typeface="Open Sans"/>
              </a:rPr>
              <a:t>1</a:t>
            </a:r>
            <a:r>
              <a:rPr lang="en-US" sz="3600" b="1" dirty="0">
                <a:solidFill>
                  <a:schemeClr val="bg1"/>
                </a:solidFill>
                <a:latin typeface="Calibri" panose="020F0502020204030204" pitchFamily="34" charset="0"/>
                <a:ea typeface="Source Sans Pro" panose="020B0503030403020204" pitchFamily="34" charset="0"/>
                <a:cs typeface="Open Sans"/>
              </a:rPr>
              <a:t>; Eric J </a:t>
            </a:r>
            <a:r>
              <a:rPr lang="en-US" sz="3600" b="1" dirty="0" err="1">
                <a:solidFill>
                  <a:schemeClr val="bg1"/>
                </a:solidFill>
                <a:latin typeface="Calibri" panose="020F0502020204030204" pitchFamily="34" charset="0"/>
                <a:ea typeface="Source Sans Pro" panose="020B0503030403020204" pitchFamily="34" charset="0"/>
                <a:cs typeface="Open Sans"/>
              </a:rPr>
              <a:t>Lenze</a:t>
            </a:r>
            <a:r>
              <a:rPr lang="en-US" sz="3600" b="1" dirty="0">
                <a:solidFill>
                  <a:schemeClr val="bg1"/>
                </a:solidFill>
                <a:latin typeface="Calibri" panose="020F0502020204030204" pitchFamily="34" charset="0"/>
                <a:ea typeface="Source Sans Pro" panose="020B0503030403020204" pitchFamily="34" charset="0"/>
                <a:cs typeface="Open Sans"/>
              </a:rPr>
              <a:t>, MD</a:t>
            </a:r>
            <a:r>
              <a:rPr lang="en-US" sz="3600" b="1" baseline="30000" dirty="0">
                <a:solidFill>
                  <a:schemeClr val="bg1"/>
                </a:solidFill>
                <a:latin typeface="Calibri" panose="020F0502020204030204" pitchFamily="34" charset="0"/>
                <a:ea typeface="Source Sans Pro" panose="020B0503030403020204" pitchFamily="34" charset="0"/>
                <a:cs typeface="Open Sans"/>
              </a:rPr>
              <a:t>2</a:t>
            </a:r>
            <a:r>
              <a:rPr lang="en-US" sz="3600" b="1" dirty="0">
                <a:solidFill>
                  <a:schemeClr val="bg1"/>
                </a:solidFill>
                <a:latin typeface="Calibri" panose="020F0502020204030204" pitchFamily="34" charset="0"/>
                <a:ea typeface="Source Sans Pro" panose="020B0503030403020204" pitchFamily="34" charset="0"/>
                <a:cs typeface="Open Sans"/>
              </a:rPr>
              <a:t>; Katherine J Holzer, PhD</a:t>
            </a:r>
            <a:r>
              <a:rPr lang="en-US" sz="3600" b="1" baseline="30000" dirty="0">
                <a:solidFill>
                  <a:schemeClr val="bg1"/>
                </a:solidFill>
                <a:latin typeface="Calibri" panose="020F0502020204030204" pitchFamily="34" charset="0"/>
                <a:ea typeface="Source Sans Pro" panose="020B0503030403020204" pitchFamily="34" charset="0"/>
                <a:cs typeface="Open Sans"/>
              </a:rPr>
              <a:t>1</a:t>
            </a:r>
          </a:p>
          <a:p>
            <a:r>
              <a:rPr lang="en-US" sz="2400" dirty="0">
                <a:solidFill>
                  <a:schemeClr val="bg1"/>
                </a:solidFill>
                <a:latin typeface="Calibri" panose="020F0502020204030204" pitchFamily="34" charset="0"/>
                <a:ea typeface="Source Sans Pro" panose="020B0503030403020204" pitchFamily="34" charset="0"/>
                <a:cs typeface="Open Sans"/>
              </a:rPr>
              <a:t>1 – Department of Anesthesiology, Washington University School of Medicine; 2 – Department of Psychiatry, Washington University School of Medicine </a:t>
            </a:r>
          </a:p>
        </p:txBody>
      </p:sp>
      <p:sp>
        <p:nvSpPr>
          <p:cNvPr id="4" name="Rectangle 3"/>
          <p:cNvSpPr/>
          <p:nvPr/>
        </p:nvSpPr>
        <p:spPr>
          <a:xfrm>
            <a:off x="524588" y="5092145"/>
            <a:ext cx="10346237" cy="3970538"/>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685800" indent="-685800">
              <a:buFont typeface="Arial" panose="020B0604020202020204" pitchFamily="34" charset="0"/>
              <a:buChar char="•"/>
            </a:pPr>
            <a:r>
              <a:rPr lang="en-US" sz="2800" dirty="0">
                <a:solidFill>
                  <a:schemeClr val="tx1"/>
                </a:solidFill>
              </a:rPr>
              <a:t>Post operative delirium (POD) occurs more frequently in older adults with anxiety and or depression</a:t>
            </a:r>
            <a:r>
              <a:rPr lang="en-US" sz="2800" baseline="30000" dirty="0">
                <a:solidFill>
                  <a:schemeClr val="tx1"/>
                </a:solidFill>
              </a:rPr>
              <a:t>1</a:t>
            </a:r>
            <a:endParaRPr lang="en-US" sz="2800" dirty="0">
              <a:solidFill>
                <a:schemeClr val="tx1"/>
              </a:solidFill>
            </a:endParaRPr>
          </a:p>
          <a:p>
            <a:pPr marL="685800" indent="-685800">
              <a:buFont typeface="Arial" panose="020B0604020202020204" pitchFamily="34" charset="0"/>
              <a:buChar char="•"/>
            </a:pPr>
            <a:r>
              <a:rPr lang="en-US" sz="2800" dirty="0">
                <a:solidFill>
                  <a:schemeClr val="tx1"/>
                </a:solidFill>
              </a:rPr>
              <a:t>Patient distress during the perioperative period strongly predicts incidence of POD</a:t>
            </a:r>
            <a:r>
              <a:rPr lang="en-US" sz="2800" baseline="30000" dirty="0">
                <a:solidFill>
                  <a:schemeClr val="tx1"/>
                </a:solidFill>
              </a:rPr>
              <a:t>2</a:t>
            </a:r>
            <a:endParaRPr lang="en-US" sz="2800" dirty="0">
              <a:solidFill>
                <a:schemeClr val="tx1"/>
              </a:solidFill>
            </a:endParaRPr>
          </a:p>
          <a:p>
            <a:pPr marL="685800" indent="-685800">
              <a:buFont typeface="Arial" panose="020B0604020202020204" pitchFamily="34" charset="0"/>
              <a:buChar char="•"/>
            </a:pPr>
            <a:r>
              <a:rPr lang="en-US" sz="2800" dirty="0">
                <a:solidFill>
                  <a:schemeClr val="tx1"/>
                </a:solidFill>
              </a:rPr>
              <a:t>Perioperative mental health interventions can improve mental health status during the perioperative period</a:t>
            </a:r>
            <a:r>
              <a:rPr lang="en-US" sz="2800" baseline="30000" dirty="0">
                <a:solidFill>
                  <a:schemeClr val="tx1"/>
                </a:solidFill>
              </a:rPr>
              <a:t>3,4</a:t>
            </a:r>
            <a:endParaRPr lang="en-US" sz="2800" dirty="0">
              <a:solidFill>
                <a:schemeClr val="tx1"/>
              </a:solidFill>
            </a:endParaRPr>
          </a:p>
          <a:p>
            <a:pPr marL="685800" indent="-685800">
              <a:buFont typeface="Arial" panose="020B0604020202020204" pitchFamily="34" charset="0"/>
              <a:buChar char="•"/>
            </a:pPr>
            <a:r>
              <a:rPr lang="en-US" sz="2800" b="1" dirty="0">
                <a:solidFill>
                  <a:schemeClr val="tx1"/>
                </a:solidFill>
              </a:rPr>
              <a:t>Objective: Explore the demographic characteristics of POD incidence in a surgical cohort and investigate the effects of perioperative mental health interventions on POD</a:t>
            </a:r>
          </a:p>
        </p:txBody>
      </p:sp>
      <p:sp>
        <p:nvSpPr>
          <p:cNvPr id="7" name="Rectangle 6"/>
          <p:cNvSpPr/>
          <p:nvPr/>
        </p:nvSpPr>
        <p:spPr>
          <a:xfrm>
            <a:off x="11222696" y="14962966"/>
            <a:ext cx="10346237" cy="4046360"/>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457200" indent="-457200">
              <a:buFont typeface="Arial" panose="020B0604020202020204" pitchFamily="34" charset="0"/>
              <a:buChar char="•"/>
            </a:pPr>
            <a:r>
              <a:rPr lang="en-US" sz="2800" dirty="0">
                <a:solidFill>
                  <a:schemeClr val="tx1"/>
                </a:solidFill>
              </a:rPr>
              <a:t>Among the 6 POD positive patients’ surgeries, 3 received hepatectomies, 2 received pancreaticoduodenectomies, and 1 received an esophagectomy.</a:t>
            </a:r>
          </a:p>
          <a:p>
            <a:pPr marL="457200" indent="-457200">
              <a:buFont typeface="Arial" panose="020B0604020202020204" pitchFamily="34" charset="0"/>
              <a:buChar char="•"/>
            </a:pPr>
            <a:r>
              <a:rPr lang="en-US" sz="2800" dirty="0">
                <a:solidFill>
                  <a:schemeClr val="tx1"/>
                </a:solidFill>
              </a:rPr>
              <a:t>Among the 2 POD positive cases in the intervention group, one patient received no intervention sessions. The other received one session.</a:t>
            </a:r>
          </a:p>
          <a:p>
            <a:pPr marL="457200" indent="-457200">
              <a:buFont typeface="Arial" panose="020B0604020202020204" pitchFamily="34" charset="0"/>
              <a:buChar char="•"/>
            </a:pPr>
            <a:r>
              <a:rPr lang="en-US" sz="2800" dirty="0">
                <a:solidFill>
                  <a:schemeClr val="tx1"/>
                </a:solidFill>
              </a:rPr>
              <a:t>The average number of preoperative wellness sessions was 1.02 (SD=1.4) among those in the intervention group with no POD.</a:t>
            </a:r>
          </a:p>
        </p:txBody>
      </p:sp>
      <p:sp>
        <p:nvSpPr>
          <p:cNvPr id="8" name="Rectangle 7"/>
          <p:cNvSpPr/>
          <p:nvPr/>
        </p:nvSpPr>
        <p:spPr>
          <a:xfrm>
            <a:off x="21922488" y="13707234"/>
            <a:ext cx="10417882" cy="7866924"/>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457200" indent="-457200">
              <a:buFont typeface="Arial" panose="020B0604020202020204" pitchFamily="34" charset="0"/>
              <a:buChar char="•"/>
            </a:pPr>
            <a:r>
              <a:rPr lang="en-US" sz="2800" dirty="0">
                <a:solidFill>
                  <a:schemeClr val="tx1"/>
                </a:solidFill>
              </a:rPr>
              <a:t>Perioperative mental health interventions may reduce POD in older cancer surgery patients with anxiety and/or depression, but current evidence is inconclusive.</a:t>
            </a:r>
          </a:p>
          <a:p>
            <a:pPr marL="457200" indent="-457200">
              <a:buFont typeface="Arial" panose="020B0604020202020204" pitchFamily="34" charset="0"/>
              <a:buChar char="•"/>
            </a:pPr>
            <a:r>
              <a:rPr lang="en-US" sz="2800" dirty="0">
                <a:solidFill>
                  <a:schemeClr val="tx1"/>
                </a:solidFill>
              </a:rPr>
              <a:t>POD was more prevalent in thoracic and abdominal surgery patients, absent in breast surgery patients, and more frequent in those receiving enhanced usual care.</a:t>
            </a:r>
          </a:p>
          <a:p>
            <a:pPr marL="457200" indent="-457200">
              <a:buFont typeface="Arial" panose="020B0604020202020204" pitchFamily="34" charset="0"/>
              <a:buChar char="•"/>
            </a:pPr>
            <a:r>
              <a:rPr lang="en-US" sz="2800" dirty="0">
                <a:solidFill>
                  <a:schemeClr val="tx1"/>
                </a:solidFill>
              </a:rPr>
              <a:t>Limited pre-operative intervention engagement by POD-positive participants indicates future research is needed on the relationship between intervention engagement and POD risk.</a:t>
            </a:r>
          </a:p>
          <a:p>
            <a:pPr marL="457200" indent="-457200">
              <a:buFont typeface="Arial" panose="020B0604020202020204" pitchFamily="34" charset="0"/>
              <a:buChar char="•"/>
            </a:pPr>
            <a:r>
              <a:rPr lang="en-US" sz="2800" b="1" dirty="0">
                <a:solidFill>
                  <a:schemeClr val="tx1"/>
                </a:solidFill>
              </a:rPr>
              <a:t>There is potential for integrating medication optimization and wellness programs with perioperative care.</a:t>
            </a:r>
          </a:p>
          <a:p>
            <a:pPr marL="457200" indent="-457200">
              <a:buFont typeface="Arial" panose="020B0604020202020204" pitchFamily="34" charset="0"/>
              <a:buChar char="•"/>
            </a:pPr>
            <a:r>
              <a:rPr lang="en-US" sz="2800" b="1" dirty="0">
                <a:solidFill>
                  <a:schemeClr val="tx1"/>
                </a:solidFill>
              </a:rPr>
              <a:t>Further research is needed to test the effect of mental health interventions on POD, tailor intervention strategies, and explore the mechanistic link between perioperative mental health and POD prevention</a:t>
            </a:r>
          </a:p>
        </p:txBody>
      </p:sp>
      <p:sp>
        <p:nvSpPr>
          <p:cNvPr id="9" name="Rectangle 8"/>
          <p:cNvSpPr/>
          <p:nvPr/>
        </p:nvSpPr>
        <p:spPr>
          <a:xfrm>
            <a:off x="478444" y="10146400"/>
            <a:ext cx="10410237" cy="11427757"/>
          </a:xfrm>
          <a:prstGeom prst="rect">
            <a:avLst/>
          </a:prstGeom>
          <a:solidFill>
            <a:schemeClr val="bg2"/>
          </a:solidFill>
          <a:ln>
            <a:noFill/>
          </a:ln>
        </p:spPr>
        <p:style>
          <a:lnRef idx="1">
            <a:schemeClr val="accent1"/>
          </a:lnRef>
          <a:fillRef idx="3">
            <a:schemeClr val="accent1"/>
          </a:fillRef>
          <a:effectRef idx="2">
            <a:schemeClr val="accent1"/>
          </a:effectRef>
          <a:fontRef idx="minor">
            <a:schemeClr val="lt1"/>
          </a:fontRef>
        </p:style>
        <p:txBody>
          <a:bodyPr rtlCol="0" anchor="t"/>
          <a:lstStyle/>
          <a:p>
            <a:r>
              <a:rPr lang="en-US" sz="2800" dirty="0">
                <a:solidFill>
                  <a:schemeClr val="tx1"/>
                </a:solidFill>
              </a:rPr>
              <a:t>Study Design: This was a sub-study of a larger single site randomized controlled trial (NCT05685511).</a:t>
            </a: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r>
              <a:rPr lang="en-US" sz="2800" dirty="0">
                <a:solidFill>
                  <a:schemeClr val="tx1"/>
                </a:solidFill>
              </a:rPr>
              <a:t>Data Collection and Analysis: Demographic data was collected through pre-study surveys. POD was assessed after the hospital admission through the retrospective chart review method CHART-DEL.</a:t>
            </a:r>
            <a:r>
              <a:rPr lang="en-US" sz="2800" baseline="30000" dirty="0">
                <a:solidFill>
                  <a:schemeClr val="tx1"/>
                </a:solidFill>
              </a:rPr>
              <a:t>6</a:t>
            </a:r>
            <a:r>
              <a:rPr lang="en-US" sz="2800" dirty="0">
                <a:solidFill>
                  <a:schemeClr val="tx1"/>
                </a:solidFill>
              </a:rPr>
              <a:t> Descriptive statistics were used to calculate the incidence of delirium and summarize demographic characteristics of the cohort.</a:t>
            </a: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a:p>
            <a:endParaRPr lang="en-US" sz="2800" dirty="0">
              <a:solidFill>
                <a:schemeClr val="tx1"/>
              </a:solidFill>
            </a:endParaRPr>
          </a:p>
        </p:txBody>
      </p:sp>
      <p:pic>
        <p:nvPicPr>
          <p:cNvPr id="11" name="Picture 10" descr="A black and white sign with white text&#10;&#10;Description automatically generated">
            <a:extLst>
              <a:ext uri="{FF2B5EF4-FFF2-40B4-BE49-F238E27FC236}">
                <a16:creationId xmlns:a16="http://schemas.microsoft.com/office/drawing/2014/main" id="{2DBFF331-2326-B1C5-D5D7-BCCBDAEEAB92}"/>
              </a:ext>
            </a:extLst>
          </p:cNvPr>
          <p:cNvPicPr>
            <a:picLocks noChangeAspect="1"/>
          </p:cNvPicPr>
          <p:nvPr/>
        </p:nvPicPr>
        <p:blipFill>
          <a:blip r:embed="rId4"/>
          <a:stretch>
            <a:fillRect/>
          </a:stretch>
        </p:blipFill>
        <p:spPr>
          <a:xfrm>
            <a:off x="28046548" y="1529001"/>
            <a:ext cx="3518640" cy="1506807"/>
          </a:xfrm>
          <a:prstGeom prst="rect">
            <a:avLst/>
          </a:prstGeom>
        </p:spPr>
      </p:pic>
      <p:sp>
        <p:nvSpPr>
          <p:cNvPr id="2" name="Rectangle 1">
            <a:extLst>
              <a:ext uri="{FF2B5EF4-FFF2-40B4-BE49-F238E27FC236}">
                <a16:creationId xmlns:a16="http://schemas.microsoft.com/office/drawing/2014/main" id="{C0AC023B-837A-A9F6-770E-CD498B50AA72}"/>
              </a:ext>
            </a:extLst>
          </p:cNvPr>
          <p:cNvSpPr/>
          <p:nvPr/>
        </p:nvSpPr>
        <p:spPr>
          <a:xfrm>
            <a:off x="11222696" y="19457212"/>
            <a:ext cx="10346237" cy="2116946"/>
          </a:xfrm>
          <a:prstGeom prst="rect">
            <a:avLst/>
          </a:prstGeom>
          <a:solidFill>
            <a:schemeClr val="accent2"/>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marL="0" marR="0">
              <a:spcBef>
                <a:spcPts val="0"/>
              </a:spcBef>
              <a:spcAft>
                <a:spcPts val="0"/>
              </a:spcAft>
            </a:pPr>
            <a:r>
              <a:rPr lang="en-US" sz="1600" dirty="0">
                <a:solidFill>
                  <a:schemeClr val="tx1"/>
                </a:solidFill>
                <a:effectLst/>
                <a:ea typeface="Aptos" panose="020B0004020202020204" pitchFamily="34" charset="0"/>
                <a:cs typeface="Times New Roman" panose="02020603050405020304" pitchFamily="18" charset="0"/>
              </a:rPr>
              <a:t>References</a:t>
            </a:r>
          </a:p>
          <a:p>
            <a:pPr marL="0" marR="0">
              <a:spcBef>
                <a:spcPts val="0"/>
              </a:spcBef>
              <a:spcAft>
                <a:spcPts val="0"/>
              </a:spcAft>
            </a:pPr>
            <a:r>
              <a:rPr lang="en-US" sz="1600" dirty="0">
                <a:solidFill>
                  <a:schemeClr val="tx1"/>
                </a:solidFill>
                <a:effectLst/>
                <a:ea typeface="Aptos" panose="020B0004020202020204" pitchFamily="34" charset="0"/>
                <a:cs typeface="Times New Roman" panose="02020603050405020304" pitchFamily="18" charset="0"/>
              </a:rPr>
              <a:t>1. Ren et al. </a:t>
            </a:r>
            <a:r>
              <a:rPr lang="en-US" sz="1600" i="1" dirty="0">
                <a:solidFill>
                  <a:schemeClr val="tx1"/>
                </a:solidFill>
                <a:effectLst/>
                <a:ea typeface="Aptos" panose="020B0004020202020204" pitchFamily="34" charset="0"/>
                <a:cs typeface="Times New Roman" panose="02020603050405020304" pitchFamily="18" charset="0"/>
              </a:rPr>
              <a:t>Clin </a:t>
            </a:r>
            <a:r>
              <a:rPr lang="en-US" sz="1600" i="1" dirty="0" err="1">
                <a:solidFill>
                  <a:schemeClr val="tx1"/>
                </a:solidFill>
                <a:effectLst/>
                <a:ea typeface="Aptos" panose="020B0004020202020204" pitchFamily="34" charset="0"/>
                <a:cs typeface="Times New Roman" panose="02020603050405020304" pitchFamily="18" charset="0"/>
              </a:rPr>
              <a:t>Interv</a:t>
            </a:r>
            <a:r>
              <a:rPr lang="en-US" sz="1600" i="1" dirty="0">
                <a:solidFill>
                  <a:schemeClr val="tx1"/>
                </a:solidFill>
                <a:effectLst/>
                <a:ea typeface="Aptos" panose="020B0004020202020204" pitchFamily="34" charset="0"/>
                <a:cs typeface="Times New Roman" panose="02020603050405020304" pitchFamily="18" charset="0"/>
              </a:rPr>
              <a:t> Aging</a:t>
            </a:r>
            <a:r>
              <a:rPr lang="en-US" sz="1600" dirty="0">
                <a:solidFill>
                  <a:schemeClr val="tx1"/>
                </a:solidFill>
                <a:effectLst/>
                <a:ea typeface="Aptos" panose="020B0004020202020204" pitchFamily="34" charset="0"/>
                <a:cs typeface="Times New Roman" panose="02020603050405020304" pitchFamily="18" charset="0"/>
              </a:rPr>
              <a:t>. 2021;16:549-557</a:t>
            </a:r>
          </a:p>
          <a:p>
            <a:pPr marL="0" marR="0">
              <a:spcBef>
                <a:spcPts val="0"/>
              </a:spcBef>
              <a:spcAft>
                <a:spcPts val="0"/>
              </a:spcAft>
            </a:pPr>
            <a:r>
              <a:rPr lang="en-US" sz="1600" dirty="0">
                <a:solidFill>
                  <a:schemeClr val="tx1"/>
                </a:solidFill>
                <a:effectLst/>
                <a:ea typeface="Aptos" panose="020B0004020202020204" pitchFamily="34" charset="0"/>
                <a:cs typeface="Times New Roman" panose="02020603050405020304" pitchFamily="18" charset="0"/>
              </a:rPr>
              <a:t>2.Wada et al. </a:t>
            </a:r>
            <a:r>
              <a:rPr lang="en-US" sz="1600" i="1" dirty="0">
                <a:solidFill>
                  <a:schemeClr val="tx1"/>
                </a:solidFill>
                <a:effectLst/>
                <a:ea typeface="Aptos" panose="020B0004020202020204" pitchFamily="34" charset="0"/>
                <a:cs typeface="Times New Roman" panose="02020603050405020304" pitchFamily="18" charset="0"/>
              </a:rPr>
              <a:t>World J Surg</a:t>
            </a:r>
            <a:r>
              <a:rPr lang="en-US" sz="1600" dirty="0">
                <a:solidFill>
                  <a:schemeClr val="tx1"/>
                </a:solidFill>
                <a:effectLst/>
                <a:ea typeface="Aptos" panose="020B0004020202020204" pitchFamily="34" charset="0"/>
                <a:cs typeface="Times New Roman" panose="02020603050405020304" pitchFamily="18" charset="0"/>
              </a:rPr>
              <a:t>. 2019;43(1):134-142</a:t>
            </a:r>
          </a:p>
          <a:p>
            <a:pPr marL="0" marR="0">
              <a:spcBef>
                <a:spcPts val="0"/>
              </a:spcBef>
              <a:spcAft>
                <a:spcPts val="0"/>
              </a:spcAft>
            </a:pPr>
            <a:r>
              <a:rPr lang="en-US" sz="1600" dirty="0">
                <a:solidFill>
                  <a:schemeClr val="tx1"/>
                </a:solidFill>
                <a:effectLst/>
                <a:ea typeface="Aptos" panose="020B0004020202020204" pitchFamily="34" charset="0"/>
                <a:cs typeface="Times New Roman" panose="02020603050405020304" pitchFamily="18" charset="0"/>
              </a:rPr>
              <a:t>3. Zhao et al. </a:t>
            </a:r>
            <a:r>
              <a:rPr lang="en-US" sz="1600" i="1" dirty="0">
                <a:solidFill>
                  <a:schemeClr val="tx1"/>
                </a:solidFill>
                <a:effectLst/>
                <a:ea typeface="Aptos" panose="020B0004020202020204" pitchFamily="34" charset="0"/>
                <a:cs typeface="Times New Roman" panose="02020603050405020304" pitchFamily="18" charset="0"/>
              </a:rPr>
              <a:t>Medicine (Baltimore)</a:t>
            </a:r>
            <a:r>
              <a:rPr lang="en-US" sz="1600" dirty="0">
                <a:solidFill>
                  <a:schemeClr val="tx1"/>
                </a:solidFill>
                <a:effectLst/>
                <a:ea typeface="Aptos" panose="020B0004020202020204" pitchFamily="34" charset="0"/>
                <a:cs typeface="Times New Roman" panose="02020603050405020304" pitchFamily="18" charset="0"/>
              </a:rPr>
              <a:t>. 2021;100(31):e26736.</a:t>
            </a:r>
          </a:p>
          <a:p>
            <a:pPr marL="0" marR="0">
              <a:spcBef>
                <a:spcPts val="0"/>
              </a:spcBef>
              <a:spcAft>
                <a:spcPts val="0"/>
              </a:spcAft>
            </a:pPr>
            <a:r>
              <a:rPr lang="en-US" sz="1600" dirty="0">
                <a:solidFill>
                  <a:schemeClr val="tx1"/>
                </a:solidFill>
                <a:effectLst/>
                <a:ea typeface="Aptos" panose="020B0004020202020204" pitchFamily="34" charset="0"/>
                <a:cs typeface="Times New Roman" panose="02020603050405020304" pitchFamily="18" charset="0"/>
              </a:rPr>
              <a:t>4. Dao et al. </a:t>
            </a:r>
            <a:r>
              <a:rPr lang="en-US" sz="1600" i="1" dirty="0">
                <a:solidFill>
                  <a:schemeClr val="tx1"/>
                </a:solidFill>
                <a:effectLst/>
                <a:ea typeface="Aptos" panose="020B0004020202020204" pitchFamily="34" charset="0"/>
                <a:cs typeface="Times New Roman" panose="02020603050405020304" pitchFamily="18" charset="0"/>
              </a:rPr>
              <a:t>J </a:t>
            </a:r>
            <a:r>
              <a:rPr lang="en-US" sz="1600" i="1" dirty="0" err="1">
                <a:solidFill>
                  <a:schemeClr val="tx1"/>
                </a:solidFill>
                <a:effectLst/>
                <a:ea typeface="Aptos" panose="020B0004020202020204" pitchFamily="34" charset="0"/>
                <a:cs typeface="Times New Roman" panose="02020603050405020304" pitchFamily="18" charset="0"/>
              </a:rPr>
              <a:t>Thorac</a:t>
            </a:r>
            <a:r>
              <a:rPr lang="en-US" sz="1600" i="1" dirty="0">
                <a:solidFill>
                  <a:schemeClr val="tx1"/>
                </a:solidFill>
                <a:effectLst/>
                <a:ea typeface="Aptos" panose="020B0004020202020204" pitchFamily="34" charset="0"/>
                <a:cs typeface="Times New Roman" panose="02020603050405020304" pitchFamily="18" charset="0"/>
              </a:rPr>
              <a:t> Cardiovasc Surg</a:t>
            </a:r>
            <a:r>
              <a:rPr lang="en-US" sz="1600" dirty="0">
                <a:solidFill>
                  <a:schemeClr val="tx1"/>
                </a:solidFill>
                <a:effectLst/>
                <a:ea typeface="Aptos" panose="020B0004020202020204" pitchFamily="34" charset="0"/>
                <a:cs typeface="Times New Roman" panose="02020603050405020304" pitchFamily="18" charset="0"/>
              </a:rPr>
              <a:t>. 2011;142(3):e109-e115. </a:t>
            </a:r>
          </a:p>
          <a:p>
            <a:pPr marL="0" marR="0">
              <a:spcBef>
                <a:spcPts val="0"/>
              </a:spcBef>
              <a:spcAft>
                <a:spcPts val="0"/>
              </a:spcAft>
            </a:pPr>
            <a:r>
              <a:rPr lang="en-US" sz="1600" dirty="0">
                <a:solidFill>
                  <a:schemeClr val="tx1"/>
                </a:solidFill>
                <a:effectLst/>
                <a:ea typeface="Aptos" panose="020B0004020202020204" pitchFamily="34" charset="0"/>
                <a:cs typeface="Times New Roman" panose="02020603050405020304" pitchFamily="18" charset="0"/>
              </a:rPr>
              <a:t>5. Kroenke et al. </a:t>
            </a:r>
            <a:r>
              <a:rPr lang="en-US" sz="1600" i="1" dirty="0" err="1">
                <a:solidFill>
                  <a:schemeClr val="tx1"/>
                </a:solidFill>
                <a:effectLst/>
                <a:ea typeface="Aptos" panose="020B0004020202020204" pitchFamily="34" charset="0"/>
                <a:cs typeface="Times New Roman" panose="02020603050405020304" pitchFamily="18" charset="0"/>
              </a:rPr>
              <a:t>Psychosom</a:t>
            </a:r>
            <a:r>
              <a:rPr lang="en-US" sz="1600" i="1" dirty="0">
                <a:solidFill>
                  <a:schemeClr val="tx1"/>
                </a:solidFill>
                <a:effectLst/>
                <a:ea typeface="Aptos" panose="020B0004020202020204" pitchFamily="34" charset="0"/>
                <a:cs typeface="Times New Roman" panose="02020603050405020304" pitchFamily="18" charset="0"/>
              </a:rPr>
              <a:t> Med</a:t>
            </a:r>
            <a:r>
              <a:rPr lang="en-US" sz="1600" dirty="0">
                <a:solidFill>
                  <a:schemeClr val="tx1"/>
                </a:solidFill>
                <a:effectLst/>
                <a:ea typeface="Aptos" panose="020B0004020202020204" pitchFamily="34" charset="0"/>
                <a:cs typeface="Times New Roman" panose="02020603050405020304" pitchFamily="18" charset="0"/>
              </a:rPr>
              <a:t>. 2016;78(6):716-727. </a:t>
            </a:r>
          </a:p>
          <a:p>
            <a:pPr marL="0" marR="0">
              <a:spcBef>
                <a:spcPts val="0"/>
              </a:spcBef>
              <a:spcAft>
                <a:spcPts val="0"/>
              </a:spcAft>
            </a:pPr>
            <a:r>
              <a:rPr lang="en-US" sz="1600" dirty="0">
                <a:solidFill>
                  <a:schemeClr val="tx1"/>
                </a:solidFill>
                <a:effectLst/>
                <a:ea typeface="Aptos" panose="020B0004020202020204" pitchFamily="34" charset="0"/>
                <a:cs typeface="Times New Roman" panose="02020603050405020304" pitchFamily="18" charset="0"/>
              </a:rPr>
              <a:t>6. </a:t>
            </a:r>
            <a:r>
              <a:rPr lang="en-US" sz="1600" dirty="0" err="1">
                <a:solidFill>
                  <a:schemeClr val="tx1"/>
                </a:solidFill>
                <a:effectLst/>
                <a:ea typeface="Aptos" panose="020B0004020202020204" pitchFamily="34" charset="0"/>
                <a:cs typeface="Times New Roman" panose="02020603050405020304" pitchFamily="18" charset="0"/>
              </a:rPr>
              <a:t>Krewulak</a:t>
            </a:r>
            <a:r>
              <a:rPr lang="en-US" sz="1600" dirty="0">
                <a:solidFill>
                  <a:schemeClr val="tx1"/>
                </a:solidFill>
                <a:effectLst/>
                <a:ea typeface="Aptos" panose="020B0004020202020204" pitchFamily="34" charset="0"/>
                <a:cs typeface="Times New Roman" panose="02020603050405020304" pitchFamily="18" charset="0"/>
              </a:rPr>
              <a:t> et al. </a:t>
            </a:r>
            <a:r>
              <a:rPr lang="en-US" sz="1600" i="1" dirty="0">
                <a:solidFill>
                  <a:schemeClr val="tx1"/>
                </a:solidFill>
                <a:effectLst/>
                <a:ea typeface="Aptos" panose="020B0004020202020204" pitchFamily="34" charset="0"/>
                <a:cs typeface="Times New Roman" panose="02020603050405020304" pitchFamily="18" charset="0"/>
              </a:rPr>
              <a:t>J Am </a:t>
            </a:r>
            <a:r>
              <a:rPr lang="en-US" sz="1600" i="1" dirty="0" err="1">
                <a:solidFill>
                  <a:schemeClr val="tx1"/>
                </a:solidFill>
                <a:effectLst/>
                <a:ea typeface="Aptos" panose="020B0004020202020204" pitchFamily="34" charset="0"/>
                <a:cs typeface="Times New Roman" panose="02020603050405020304" pitchFamily="18" charset="0"/>
              </a:rPr>
              <a:t>Geriatr</a:t>
            </a:r>
            <a:r>
              <a:rPr lang="en-US" sz="1600" i="1" dirty="0">
                <a:solidFill>
                  <a:schemeClr val="tx1"/>
                </a:solidFill>
                <a:effectLst/>
                <a:ea typeface="Aptos" panose="020B0004020202020204" pitchFamily="34" charset="0"/>
                <a:cs typeface="Times New Roman" panose="02020603050405020304" pitchFamily="18" charset="0"/>
              </a:rPr>
              <a:t> Soc</a:t>
            </a:r>
            <a:r>
              <a:rPr lang="en-US" sz="1600" dirty="0">
                <a:solidFill>
                  <a:schemeClr val="tx1"/>
                </a:solidFill>
                <a:effectLst/>
                <a:ea typeface="Aptos" panose="020B0004020202020204" pitchFamily="34" charset="0"/>
                <a:cs typeface="Times New Roman" panose="02020603050405020304" pitchFamily="18" charset="0"/>
              </a:rPr>
              <a:t>. 2021;69(4):1027-1034</a:t>
            </a:r>
          </a:p>
        </p:txBody>
      </p:sp>
      <p:sp>
        <p:nvSpPr>
          <p:cNvPr id="12" name="TextBox 11">
            <a:extLst>
              <a:ext uri="{FF2B5EF4-FFF2-40B4-BE49-F238E27FC236}">
                <a16:creationId xmlns:a16="http://schemas.microsoft.com/office/drawing/2014/main" id="{288757CB-8A68-DD29-F165-EA1648201FF0}"/>
              </a:ext>
            </a:extLst>
          </p:cNvPr>
          <p:cNvSpPr txBox="1"/>
          <p:nvPr/>
        </p:nvSpPr>
        <p:spPr>
          <a:xfrm>
            <a:off x="16572255" y="19635606"/>
            <a:ext cx="4963002" cy="1077218"/>
          </a:xfrm>
          <a:prstGeom prst="rect">
            <a:avLst/>
          </a:prstGeom>
          <a:noFill/>
        </p:spPr>
        <p:txBody>
          <a:bodyPr wrap="square" rtlCol="0">
            <a:spAutoFit/>
          </a:bodyPr>
          <a:lstStyle/>
          <a:p>
            <a:pPr marL="0" marR="0">
              <a:spcBef>
                <a:spcPts val="0"/>
              </a:spcBef>
              <a:spcAft>
                <a:spcPts val="0"/>
              </a:spcAft>
            </a:pPr>
            <a:r>
              <a:rPr lang="en-US" sz="1600" dirty="0">
                <a:effectLst/>
                <a:ea typeface="Aptos" panose="020B0004020202020204" pitchFamily="34" charset="0"/>
                <a:cs typeface="Times New Roman" panose="02020603050405020304" pitchFamily="18" charset="0"/>
              </a:rPr>
              <a:t>Acknowledgements</a:t>
            </a:r>
          </a:p>
          <a:p>
            <a:pPr marL="0" marR="0">
              <a:spcBef>
                <a:spcPts val="0"/>
              </a:spcBef>
              <a:spcAft>
                <a:spcPts val="0"/>
              </a:spcAft>
            </a:pPr>
            <a:r>
              <a:rPr lang="en-US" sz="1600" dirty="0">
                <a:ea typeface="Aptos" panose="020B0004020202020204" pitchFamily="34" charset="0"/>
                <a:cs typeface="Times New Roman" panose="02020603050405020304" pitchFamily="18" charset="0"/>
              </a:rPr>
              <a:t>Thank you to my research mentor, Dr. Katie Holzer, as well as to everyone else who worked on the CPMH study, and thank you to the patients who participated in the study.</a:t>
            </a:r>
            <a:endParaRPr lang="en-US" sz="1600" dirty="0">
              <a:effectLst/>
              <a:ea typeface="Aptos" panose="020B0004020202020204" pitchFamily="34" charset="0"/>
              <a:cs typeface="Times New Roman" panose="02020603050405020304" pitchFamily="18" charset="0"/>
            </a:endParaRPr>
          </a:p>
        </p:txBody>
      </p:sp>
      <p:sp>
        <p:nvSpPr>
          <p:cNvPr id="15" name="Rectangle 14">
            <a:extLst>
              <a:ext uri="{FF2B5EF4-FFF2-40B4-BE49-F238E27FC236}">
                <a16:creationId xmlns:a16="http://schemas.microsoft.com/office/drawing/2014/main" id="{0DCF2113-BDDA-82C4-9A01-2DF3EF37D231}"/>
              </a:ext>
            </a:extLst>
          </p:cNvPr>
          <p:cNvSpPr/>
          <p:nvPr/>
        </p:nvSpPr>
        <p:spPr>
          <a:xfrm>
            <a:off x="524587" y="4377963"/>
            <a:ext cx="10346237" cy="72401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Introduction</a:t>
            </a:r>
          </a:p>
        </p:txBody>
      </p:sp>
      <p:sp>
        <p:nvSpPr>
          <p:cNvPr id="16" name="Rectangle 15">
            <a:extLst>
              <a:ext uri="{FF2B5EF4-FFF2-40B4-BE49-F238E27FC236}">
                <a16:creationId xmlns:a16="http://schemas.microsoft.com/office/drawing/2014/main" id="{327B0D23-C1D9-A887-C82D-6E5D6AE5E380}"/>
              </a:ext>
            </a:extLst>
          </p:cNvPr>
          <p:cNvSpPr/>
          <p:nvPr/>
        </p:nvSpPr>
        <p:spPr>
          <a:xfrm>
            <a:off x="11222696" y="4377962"/>
            <a:ext cx="21117674" cy="713161"/>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dirty="0"/>
              <a:t>Results</a:t>
            </a:r>
          </a:p>
        </p:txBody>
      </p:sp>
      <p:sp>
        <p:nvSpPr>
          <p:cNvPr id="17" name="Rectangle 16">
            <a:extLst>
              <a:ext uri="{FF2B5EF4-FFF2-40B4-BE49-F238E27FC236}">
                <a16:creationId xmlns:a16="http://schemas.microsoft.com/office/drawing/2014/main" id="{D2EA0757-9758-11C9-8AE1-D37A22C00F5C}"/>
              </a:ext>
            </a:extLst>
          </p:cNvPr>
          <p:cNvSpPr/>
          <p:nvPr/>
        </p:nvSpPr>
        <p:spPr>
          <a:xfrm>
            <a:off x="488754" y="9422385"/>
            <a:ext cx="10399928" cy="766534"/>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Methods</a:t>
            </a:r>
          </a:p>
        </p:txBody>
      </p:sp>
      <p:sp>
        <p:nvSpPr>
          <p:cNvPr id="24" name="Rectangle 23">
            <a:extLst>
              <a:ext uri="{FF2B5EF4-FFF2-40B4-BE49-F238E27FC236}">
                <a16:creationId xmlns:a16="http://schemas.microsoft.com/office/drawing/2014/main" id="{2C8783C7-A087-247B-713F-18EF134132EA}"/>
              </a:ext>
            </a:extLst>
          </p:cNvPr>
          <p:cNvSpPr/>
          <p:nvPr/>
        </p:nvSpPr>
        <p:spPr>
          <a:xfrm>
            <a:off x="21922488" y="13066611"/>
            <a:ext cx="10417882" cy="749090"/>
          </a:xfrm>
          <a:prstGeom prst="rect">
            <a:avLst/>
          </a:prstGeom>
          <a:ln>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4400" dirty="0"/>
              <a:t>Conclusion</a:t>
            </a:r>
          </a:p>
        </p:txBody>
      </p:sp>
      <p:sp>
        <p:nvSpPr>
          <p:cNvPr id="46" name="Rounded Rectangle 45">
            <a:extLst>
              <a:ext uri="{FF2B5EF4-FFF2-40B4-BE49-F238E27FC236}">
                <a16:creationId xmlns:a16="http://schemas.microsoft.com/office/drawing/2014/main" id="{A115F6CE-1F88-4B4C-B88F-2C044A4DD996}"/>
              </a:ext>
            </a:extLst>
          </p:cNvPr>
          <p:cNvSpPr/>
          <p:nvPr/>
        </p:nvSpPr>
        <p:spPr>
          <a:xfrm>
            <a:off x="3807546" y="14176233"/>
            <a:ext cx="2926052" cy="91742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Included subjects (n=100)</a:t>
            </a:r>
          </a:p>
        </p:txBody>
      </p:sp>
      <p:sp>
        <p:nvSpPr>
          <p:cNvPr id="47" name="Rounded Rectangle 46">
            <a:extLst>
              <a:ext uri="{FF2B5EF4-FFF2-40B4-BE49-F238E27FC236}">
                <a16:creationId xmlns:a16="http://schemas.microsoft.com/office/drawing/2014/main" id="{C03F8BE3-5D87-8330-BE60-659B9E1C73CE}"/>
              </a:ext>
            </a:extLst>
          </p:cNvPr>
          <p:cNvSpPr/>
          <p:nvPr/>
        </p:nvSpPr>
        <p:spPr>
          <a:xfrm>
            <a:off x="7445800" y="15456088"/>
            <a:ext cx="2601063" cy="91742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Enhanced Usual Care Group (n=48)</a:t>
            </a:r>
          </a:p>
        </p:txBody>
      </p:sp>
      <p:sp>
        <p:nvSpPr>
          <p:cNvPr id="48" name="Rounded Rectangle 47">
            <a:extLst>
              <a:ext uri="{FF2B5EF4-FFF2-40B4-BE49-F238E27FC236}">
                <a16:creationId xmlns:a16="http://schemas.microsoft.com/office/drawing/2014/main" id="{391C98C2-C4F4-750C-0906-157846B54E4B}"/>
              </a:ext>
            </a:extLst>
          </p:cNvPr>
          <p:cNvSpPr/>
          <p:nvPr/>
        </p:nvSpPr>
        <p:spPr>
          <a:xfrm>
            <a:off x="2671235" y="15456089"/>
            <a:ext cx="2272890" cy="917427"/>
          </a:xfrm>
          <a:prstGeom prst="roundRect">
            <a:avLst/>
          </a:prstGeom>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en-US" sz="2400" dirty="0"/>
              <a:t>Intervention Group (n=52)</a:t>
            </a:r>
          </a:p>
        </p:txBody>
      </p:sp>
      <p:sp>
        <p:nvSpPr>
          <p:cNvPr id="49" name="Rounded Rectangle 48">
            <a:extLst>
              <a:ext uri="{FF2B5EF4-FFF2-40B4-BE49-F238E27FC236}">
                <a16:creationId xmlns:a16="http://schemas.microsoft.com/office/drawing/2014/main" id="{097FC427-F63E-D7A3-35DE-9B6202BBA3BF}"/>
              </a:ext>
            </a:extLst>
          </p:cNvPr>
          <p:cNvSpPr/>
          <p:nvPr/>
        </p:nvSpPr>
        <p:spPr>
          <a:xfrm>
            <a:off x="7445799" y="16986146"/>
            <a:ext cx="2601064" cy="1616574"/>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400" dirty="0"/>
              <a:t>Received mental health resources (educational pamphlets)</a:t>
            </a:r>
          </a:p>
        </p:txBody>
      </p:sp>
      <p:cxnSp>
        <p:nvCxnSpPr>
          <p:cNvPr id="52" name="Curved Connector 51">
            <a:extLst>
              <a:ext uri="{FF2B5EF4-FFF2-40B4-BE49-F238E27FC236}">
                <a16:creationId xmlns:a16="http://schemas.microsoft.com/office/drawing/2014/main" id="{887D55C1-BD17-98FB-E2E6-834C1C314F5D}"/>
              </a:ext>
            </a:extLst>
          </p:cNvPr>
          <p:cNvCxnSpPr>
            <a:cxnSpLocks/>
            <a:stCxn id="46" idx="2"/>
            <a:endCxn id="47" idx="0"/>
          </p:cNvCxnSpPr>
          <p:nvPr/>
        </p:nvCxnSpPr>
        <p:spPr>
          <a:xfrm rot="16200000" flipH="1">
            <a:off x="6827238" y="13536994"/>
            <a:ext cx="362428" cy="3475760"/>
          </a:xfrm>
          <a:prstGeom prst="curved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53" name="Curved Connector 52">
            <a:extLst>
              <a:ext uri="{FF2B5EF4-FFF2-40B4-BE49-F238E27FC236}">
                <a16:creationId xmlns:a16="http://schemas.microsoft.com/office/drawing/2014/main" id="{0BE95D6C-E5F3-C227-3417-A4D2B8A4E733}"/>
              </a:ext>
            </a:extLst>
          </p:cNvPr>
          <p:cNvCxnSpPr>
            <a:cxnSpLocks/>
            <a:stCxn id="46" idx="2"/>
            <a:endCxn id="48" idx="0"/>
          </p:cNvCxnSpPr>
          <p:nvPr/>
        </p:nvCxnSpPr>
        <p:spPr>
          <a:xfrm rot="5400000">
            <a:off x="4357912" y="14543428"/>
            <a:ext cx="362429" cy="1462892"/>
          </a:xfrm>
          <a:prstGeom prst="curvedConnector3">
            <a:avLst/>
          </a:prstGeom>
          <a:ln>
            <a:tailEnd type="triangle"/>
          </a:ln>
        </p:spPr>
        <p:style>
          <a:lnRef idx="1">
            <a:schemeClr val="dk1"/>
          </a:lnRef>
          <a:fillRef idx="0">
            <a:schemeClr val="dk1"/>
          </a:fillRef>
          <a:effectRef idx="0">
            <a:schemeClr val="dk1"/>
          </a:effectRef>
          <a:fontRef idx="minor">
            <a:schemeClr val="tx1"/>
          </a:fontRef>
        </p:style>
      </p:cxnSp>
      <p:cxnSp>
        <p:nvCxnSpPr>
          <p:cNvPr id="56" name="Curved Connector 55">
            <a:extLst>
              <a:ext uri="{FF2B5EF4-FFF2-40B4-BE49-F238E27FC236}">
                <a16:creationId xmlns:a16="http://schemas.microsoft.com/office/drawing/2014/main" id="{32C0C0DB-F997-2ADB-DA5D-8DE987A11782}"/>
              </a:ext>
            </a:extLst>
          </p:cNvPr>
          <p:cNvCxnSpPr>
            <a:cxnSpLocks/>
            <a:stCxn id="47" idx="2"/>
            <a:endCxn id="49" idx="0"/>
          </p:cNvCxnSpPr>
          <p:nvPr/>
        </p:nvCxnSpPr>
        <p:spPr>
          <a:xfrm rot="5400000">
            <a:off x="8440017" y="16679830"/>
            <a:ext cx="612631" cy="1"/>
          </a:xfrm>
          <a:prstGeom prst="curvedConnector3">
            <a:avLst/>
          </a:prstGeom>
          <a:ln>
            <a:tailEnd type="triangle"/>
          </a:ln>
        </p:spPr>
        <p:style>
          <a:lnRef idx="1">
            <a:schemeClr val="dk1"/>
          </a:lnRef>
          <a:fillRef idx="0">
            <a:schemeClr val="dk1"/>
          </a:fillRef>
          <a:effectRef idx="0">
            <a:schemeClr val="dk1"/>
          </a:effectRef>
          <a:fontRef idx="minor">
            <a:schemeClr val="tx1"/>
          </a:fontRef>
        </p:style>
      </p:cxnSp>
      <p:sp>
        <p:nvSpPr>
          <p:cNvPr id="98" name="Rounded Rectangle 97">
            <a:extLst>
              <a:ext uri="{FF2B5EF4-FFF2-40B4-BE49-F238E27FC236}">
                <a16:creationId xmlns:a16="http://schemas.microsoft.com/office/drawing/2014/main" id="{DE0A8A1D-51FD-91FB-73D5-75193781844D}"/>
              </a:ext>
            </a:extLst>
          </p:cNvPr>
          <p:cNvSpPr/>
          <p:nvPr/>
        </p:nvSpPr>
        <p:spPr>
          <a:xfrm>
            <a:off x="810580" y="16678345"/>
            <a:ext cx="5993932" cy="2373086"/>
          </a:xfrm>
          <a:prstGeom prst="round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400" dirty="0"/>
              <a:t>Medication Optimization</a:t>
            </a:r>
          </a:p>
          <a:p>
            <a:pPr marL="342900" indent="-342900">
              <a:buFont typeface="Arial" panose="020B0604020202020204" pitchFamily="34" charset="0"/>
              <a:buChar char="•"/>
            </a:pPr>
            <a:r>
              <a:rPr lang="en-US" sz="2400" dirty="0"/>
              <a:t>Deprescribing inappropriate medications</a:t>
            </a:r>
          </a:p>
          <a:p>
            <a:pPr marL="342900" indent="-342900">
              <a:buFont typeface="Arial" panose="020B0604020202020204" pitchFamily="34" charset="0"/>
              <a:buChar char="•"/>
            </a:pPr>
            <a:r>
              <a:rPr lang="en-US" sz="2400" dirty="0"/>
              <a:t>Optimizing doses </a:t>
            </a:r>
          </a:p>
          <a:p>
            <a:r>
              <a:rPr lang="en-US" sz="2400" dirty="0"/>
              <a:t>Wellness Program</a:t>
            </a:r>
          </a:p>
          <a:p>
            <a:pPr marL="342900" indent="-342900">
              <a:buFont typeface="Arial" panose="020B0604020202020204" pitchFamily="34" charset="0"/>
              <a:buChar char="•"/>
            </a:pPr>
            <a:r>
              <a:rPr lang="en-US" sz="2400" dirty="0"/>
              <a:t>Based on behavioral activation and care coordination</a:t>
            </a:r>
          </a:p>
        </p:txBody>
      </p:sp>
      <p:cxnSp>
        <p:nvCxnSpPr>
          <p:cNvPr id="100" name="Curved Connector 99">
            <a:extLst>
              <a:ext uri="{FF2B5EF4-FFF2-40B4-BE49-F238E27FC236}">
                <a16:creationId xmlns:a16="http://schemas.microsoft.com/office/drawing/2014/main" id="{90A249B6-FC75-BE43-7DF8-6DC3FEC3DFE3}"/>
              </a:ext>
            </a:extLst>
          </p:cNvPr>
          <p:cNvCxnSpPr>
            <a:stCxn id="48" idx="2"/>
            <a:endCxn id="98" idx="0"/>
          </p:cNvCxnSpPr>
          <p:nvPr/>
        </p:nvCxnSpPr>
        <p:spPr>
          <a:xfrm rot="5400000">
            <a:off x="3655199" y="16525863"/>
            <a:ext cx="304829" cy="134"/>
          </a:xfrm>
          <a:prstGeom prst="curvedConnector3">
            <a:avLst/>
          </a:prstGeom>
          <a:ln>
            <a:tailEnd type="triangle"/>
          </a:ln>
        </p:spPr>
        <p:style>
          <a:lnRef idx="1">
            <a:schemeClr val="dk1"/>
          </a:lnRef>
          <a:fillRef idx="0">
            <a:schemeClr val="dk1"/>
          </a:fillRef>
          <a:effectRef idx="0">
            <a:schemeClr val="dk1"/>
          </a:effectRef>
          <a:fontRef idx="minor">
            <a:schemeClr val="tx1"/>
          </a:fontRef>
        </p:style>
      </p:cxnSp>
      <mc:AlternateContent xmlns:mc="http://schemas.openxmlformats.org/markup-compatibility/2006" xmlns:a14="http://schemas.microsoft.com/office/drawing/2010/main">
        <mc:Choice Requires="a14">
          <p:sp>
            <p:nvSpPr>
              <p:cNvPr id="112" name="Rectangle 111">
                <a:extLst>
                  <a:ext uri="{FF2B5EF4-FFF2-40B4-BE49-F238E27FC236}">
                    <a16:creationId xmlns:a16="http://schemas.microsoft.com/office/drawing/2014/main" id="{9DDB101F-A169-CEBF-B98E-4E0F61CDD651}"/>
                  </a:ext>
                </a:extLst>
              </p:cNvPr>
              <p:cNvSpPr/>
              <p:nvPr/>
            </p:nvSpPr>
            <p:spPr>
              <a:xfrm>
                <a:off x="656669" y="11043364"/>
                <a:ext cx="4941451" cy="3087704"/>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a:solidFill>
                      <a:schemeClr val="bg1"/>
                    </a:solidFill>
                  </a:rPr>
                  <a:t>Inclusion Criteria: Participants must be 1) </a:t>
                </a:r>
                <a14:m>
                  <m:oMath xmlns:m="http://schemas.openxmlformats.org/officeDocument/2006/math">
                    <m:r>
                      <a:rPr lang="en-US" sz="2800" i="1" smtClean="0">
                        <a:solidFill>
                          <a:schemeClr val="bg1"/>
                        </a:solidFill>
                        <a:latin typeface="Cambria Math" panose="02040503050406030204" pitchFamily="18" charset="0"/>
                        <a:ea typeface="Cambria Math" panose="02040503050406030204" pitchFamily="18" charset="0"/>
                      </a:rPr>
                      <m:t>≥</m:t>
                    </m:r>
                  </m:oMath>
                </a14:m>
                <a:r>
                  <a:rPr lang="en-US" sz="2800" dirty="0">
                    <a:solidFill>
                      <a:schemeClr val="bg1"/>
                    </a:solidFill>
                  </a:rPr>
                  <a:t>60 years of age 2) scheduled for oncological surgery 3) have clinically significant anxiety or depression symptoms based on a PHQ-ADS</a:t>
                </a:r>
                <a:r>
                  <a:rPr lang="en-US" sz="2800" baseline="30000" dirty="0">
                    <a:solidFill>
                      <a:schemeClr val="bg1"/>
                    </a:solidFill>
                  </a:rPr>
                  <a:t>5</a:t>
                </a:r>
                <a:r>
                  <a:rPr lang="en-US" sz="2800" dirty="0">
                    <a:solidFill>
                      <a:schemeClr val="bg1"/>
                    </a:solidFill>
                  </a:rPr>
                  <a:t> score </a:t>
                </a:r>
                <a14:m>
                  <m:oMath xmlns:m="http://schemas.openxmlformats.org/officeDocument/2006/math">
                    <m:r>
                      <a:rPr lang="en-US" sz="2800" i="1">
                        <a:solidFill>
                          <a:schemeClr val="bg1"/>
                        </a:solidFill>
                        <a:latin typeface="Cambria Math" panose="02040503050406030204" pitchFamily="18" charset="0"/>
                        <a:ea typeface="Cambria Math" panose="02040503050406030204" pitchFamily="18" charset="0"/>
                      </a:rPr>
                      <m:t>≥</m:t>
                    </m:r>
                  </m:oMath>
                </a14:m>
                <a:r>
                  <a:rPr lang="en-US" sz="2800" dirty="0">
                    <a:solidFill>
                      <a:schemeClr val="bg1"/>
                    </a:solidFill>
                  </a:rPr>
                  <a:t>10</a:t>
                </a:r>
              </a:p>
            </p:txBody>
          </p:sp>
        </mc:Choice>
        <mc:Fallback xmlns="">
          <p:sp>
            <p:nvSpPr>
              <p:cNvPr id="112" name="Rectangle 111">
                <a:extLst>
                  <a:ext uri="{FF2B5EF4-FFF2-40B4-BE49-F238E27FC236}">
                    <a16:creationId xmlns:a16="http://schemas.microsoft.com/office/drawing/2014/main" id="{9DDB101F-A169-CEBF-B98E-4E0F61CDD651}"/>
                  </a:ext>
                </a:extLst>
              </p:cNvPr>
              <p:cNvSpPr>
                <a:spLocks noRot="1" noChangeAspect="1" noMove="1" noResize="1" noEditPoints="1" noAdjustHandles="1" noChangeArrowheads="1" noChangeShapeType="1" noTextEdit="1"/>
              </p:cNvSpPr>
              <p:nvPr/>
            </p:nvSpPr>
            <p:spPr>
              <a:xfrm>
                <a:off x="656669" y="11043364"/>
                <a:ext cx="4941451" cy="3087704"/>
              </a:xfrm>
              <a:prstGeom prst="rect">
                <a:avLst/>
              </a:prstGeom>
              <a:blipFill>
                <a:blip r:embed="rId5"/>
                <a:stretch>
                  <a:fillRect l="-2558" t="-2041" r="-1790" b="-4898"/>
                </a:stretch>
              </a:blipFill>
            </p:spPr>
            <p:txBody>
              <a:bodyPr/>
              <a:lstStyle/>
              <a:p>
                <a:r>
                  <a:rPr lang="en-US">
                    <a:noFill/>
                  </a:rPr>
                  <a:t> </a:t>
                </a:r>
              </a:p>
            </p:txBody>
          </p:sp>
        </mc:Fallback>
      </mc:AlternateContent>
      <mc:AlternateContent xmlns:mc="http://schemas.openxmlformats.org/markup-compatibility/2006" xmlns:a14="http://schemas.microsoft.com/office/drawing/2010/main">
        <mc:Choice Requires="a14">
          <p:sp>
            <p:nvSpPr>
              <p:cNvPr id="113" name="Rectangle 112">
                <a:extLst>
                  <a:ext uri="{FF2B5EF4-FFF2-40B4-BE49-F238E27FC236}">
                    <a16:creationId xmlns:a16="http://schemas.microsoft.com/office/drawing/2014/main" id="{104C70AF-E885-1D99-299D-1BBE6C5E6050}"/>
                  </a:ext>
                </a:extLst>
              </p:cNvPr>
              <p:cNvSpPr/>
              <p:nvPr/>
            </p:nvSpPr>
            <p:spPr>
              <a:xfrm>
                <a:off x="6039972" y="11065677"/>
                <a:ext cx="4431156" cy="2716068"/>
              </a:xfrm>
              <a:prstGeom prst="rect">
                <a:avLst/>
              </a:prstGeom>
              <a:solidFill>
                <a:schemeClr val="tx1"/>
              </a:solidFill>
            </p:spPr>
            <p:style>
              <a:lnRef idx="2">
                <a:schemeClr val="accent1">
                  <a:shade val="15000"/>
                </a:schemeClr>
              </a:lnRef>
              <a:fillRef idx="1">
                <a:schemeClr val="accent1"/>
              </a:fillRef>
              <a:effectRef idx="0">
                <a:schemeClr val="accent1"/>
              </a:effectRef>
              <a:fontRef idx="minor">
                <a:schemeClr val="lt1"/>
              </a:fontRef>
            </p:style>
            <p:txBody>
              <a:bodyPr rtlCol="0" anchor="ctr"/>
              <a:lstStyle/>
              <a:p>
                <a:r>
                  <a:rPr lang="en-US" sz="2800" dirty="0">
                    <a:solidFill>
                      <a:schemeClr val="bg1"/>
                    </a:solidFill>
                  </a:rPr>
                  <a:t>Exclusion Criteria: 1) Cannot speak English, 2) have severe cognitive impairment as defined by Short Blessed Test score of </a:t>
                </a:r>
                <a14:m>
                  <m:oMath xmlns:m="http://schemas.openxmlformats.org/officeDocument/2006/math">
                    <m:r>
                      <a:rPr lang="en-US" sz="2800" i="1" smtClean="0">
                        <a:solidFill>
                          <a:schemeClr val="bg1"/>
                        </a:solidFill>
                        <a:latin typeface="Cambria Math" panose="02040503050406030204" pitchFamily="18" charset="0"/>
                        <a:ea typeface="Cambria Math" panose="02040503050406030204" pitchFamily="18" charset="0"/>
                      </a:rPr>
                      <m:t>≥</m:t>
                    </m:r>
                  </m:oMath>
                </a14:m>
                <a:r>
                  <a:rPr lang="en-US" sz="2800" dirty="0">
                    <a:solidFill>
                      <a:schemeClr val="bg1"/>
                    </a:solidFill>
                  </a:rPr>
                  <a:t>10, 3) have acute suicidal features</a:t>
                </a:r>
              </a:p>
            </p:txBody>
          </p:sp>
        </mc:Choice>
        <mc:Fallback xmlns="">
          <p:sp>
            <p:nvSpPr>
              <p:cNvPr id="113" name="Rectangle 112">
                <a:extLst>
                  <a:ext uri="{FF2B5EF4-FFF2-40B4-BE49-F238E27FC236}">
                    <a16:creationId xmlns:a16="http://schemas.microsoft.com/office/drawing/2014/main" id="{104C70AF-E885-1D99-299D-1BBE6C5E6050}"/>
                  </a:ext>
                </a:extLst>
              </p:cNvPr>
              <p:cNvSpPr>
                <a:spLocks noRot="1" noChangeAspect="1" noMove="1" noResize="1" noEditPoints="1" noAdjustHandles="1" noChangeArrowheads="1" noChangeShapeType="1" noTextEdit="1"/>
              </p:cNvSpPr>
              <p:nvPr/>
            </p:nvSpPr>
            <p:spPr>
              <a:xfrm>
                <a:off x="6039972" y="11065677"/>
                <a:ext cx="4431156" cy="2716068"/>
              </a:xfrm>
              <a:prstGeom prst="rect">
                <a:avLst/>
              </a:prstGeom>
              <a:blipFill>
                <a:blip r:embed="rId6"/>
                <a:stretch>
                  <a:fillRect l="-2849" t="-926" r="-3704" b="-4630"/>
                </a:stretch>
              </a:blipFill>
            </p:spPr>
            <p:txBody>
              <a:bodyPr/>
              <a:lstStyle/>
              <a:p>
                <a:r>
                  <a:rPr lang="en-US">
                    <a:noFill/>
                  </a:rPr>
                  <a:t> </a:t>
                </a:r>
              </a:p>
            </p:txBody>
          </p:sp>
        </mc:Fallback>
      </mc:AlternateContent>
      <p:sp>
        <p:nvSpPr>
          <p:cNvPr id="22" name="TextBox 21">
            <a:extLst>
              <a:ext uri="{FF2B5EF4-FFF2-40B4-BE49-F238E27FC236}">
                <a16:creationId xmlns:a16="http://schemas.microsoft.com/office/drawing/2014/main" id="{597FDEF7-953D-93D6-19C6-E01055CCE30D}"/>
              </a:ext>
            </a:extLst>
          </p:cNvPr>
          <p:cNvSpPr txBox="1">
            <a:spLocks/>
          </p:cNvSpPr>
          <p:nvPr/>
        </p:nvSpPr>
        <p:spPr>
          <a:xfrm>
            <a:off x="25719364" y="5258760"/>
            <a:ext cx="7449794" cy="584775"/>
          </a:xfrm>
          <a:prstGeom prst="rect">
            <a:avLst/>
          </a:prstGeom>
          <a:noFill/>
        </p:spPr>
        <p:txBody>
          <a:bodyPr wrap="square" rtlCol="0">
            <a:spAutoFit/>
          </a:bodyPr>
          <a:lstStyle/>
          <a:p>
            <a:r>
              <a:rPr lang="en-US" sz="3200" dirty="0"/>
              <a:t>POD Presence by Demographic Group</a:t>
            </a:r>
          </a:p>
        </p:txBody>
      </p:sp>
      <p:sp>
        <p:nvSpPr>
          <p:cNvPr id="23" name="TextBox 22">
            <a:extLst>
              <a:ext uri="{FF2B5EF4-FFF2-40B4-BE49-F238E27FC236}">
                <a16:creationId xmlns:a16="http://schemas.microsoft.com/office/drawing/2014/main" id="{76688CE6-81BA-4232-76CF-1FB4D7AE8A55}"/>
              </a:ext>
            </a:extLst>
          </p:cNvPr>
          <p:cNvSpPr txBox="1">
            <a:spLocks/>
          </p:cNvSpPr>
          <p:nvPr/>
        </p:nvSpPr>
        <p:spPr>
          <a:xfrm rot="16200000">
            <a:off x="24148767" y="6431853"/>
            <a:ext cx="3684363" cy="584775"/>
          </a:xfrm>
          <a:prstGeom prst="rect">
            <a:avLst/>
          </a:prstGeom>
          <a:noFill/>
        </p:spPr>
        <p:txBody>
          <a:bodyPr wrap="square" rtlCol="0">
            <a:spAutoFit/>
          </a:bodyPr>
          <a:lstStyle/>
          <a:p>
            <a:r>
              <a:rPr lang="en-US" sz="3200" dirty="0"/>
              <a:t>Sex at Birth</a:t>
            </a:r>
          </a:p>
        </p:txBody>
      </p:sp>
      <p:sp>
        <p:nvSpPr>
          <p:cNvPr id="25" name="TextBox 24">
            <a:extLst>
              <a:ext uri="{FF2B5EF4-FFF2-40B4-BE49-F238E27FC236}">
                <a16:creationId xmlns:a16="http://schemas.microsoft.com/office/drawing/2014/main" id="{FCF09007-1374-EAE8-04BC-34F4386D1767}"/>
              </a:ext>
            </a:extLst>
          </p:cNvPr>
          <p:cNvSpPr txBox="1">
            <a:spLocks/>
          </p:cNvSpPr>
          <p:nvPr/>
        </p:nvSpPr>
        <p:spPr>
          <a:xfrm rot="16200000">
            <a:off x="24168232" y="9105502"/>
            <a:ext cx="3684363" cy="584775"/>
          </a:xfrm>
          <a:prstGeom prst="rect">
            <a:avLst/>
          </a:prstGeom>
          <a:noFill/>
        </p:spPr>
        <p:txBody>
          <a:bodyPr wrap="square" rtlCol="0">
            <a:spAutoFit/>
          </a:bodyPr>
          <a:lstStyle/>
          <a:p>
            <a:r>
              <a:rPr lang="en-US" sz="3200" dirty="0"/>
              <a:t>Race</a:t>
            </a:r>
          </a:p>
        </p:txBody>
      </p:sp>
      <p:pic>
        <p:nvPicPr>
          <p:cNvPr id="27" name="Picture 26" descr="A graph of a number of people&#10;&#10;Description automatically generated with medium confidence">
            <a:extLst>
              <a:ext uri="{FF2B5EF4-FFF2-40B4-BE49-F238E27FC236}">
                <a16:creationId xmlns:a16="http://schemas.microsoft.com/office/drawing/2014/main" id="{DF03927F-127F-99F4-2EE9-B0E7F084B014}"/>
              </a:ext>
            </a:extLst>
          </p:cNvPr>
          <p:cNvPicPr>
            <a:picLocks noChangeAspect="1"/>
          </p:cNvPicPr>
          <p:nvPr/>
        </p:nvPicPr>
        <p:blipFill>
          <a:blip r:embed="rId7"/>
          <a:stretch>
            <a:fillRect/>
          </a:stretch>
        </p:blipFill>
        <p:spPr>
          <a:xfrm>
            <a:off x="18944726" y="5251859"/>
            <a:ext cx="6407422" cy="6851669"/>
          </a:xfrm>
          <a:prstGeom prst="rect">
            <a:avLst/>
          </a:prstGeom>
        </p:spPr>
      </p:pic>
      <p:graphicFrame>
        <p:nvGraphicFramePr>
          <p:cNvPr id="31" name="Table 30">
            <a:extLst>
              <a:ext uri="{FF2B5EF4-FFF2-40B4-BE49-F238E27FC236}">
                <a16:creationId xmlns:a16="http://schemas.microsoft.com/office/drawing/2014/main" id="{86C40C6C-D0A3-E18D-3DDC-5312BB2C077D}"/>
              </a:ext>
            </a:extLst>
          </p:cNvPr>
          <p:cNvGraphicFramePr>
            <a:graphicFrameLocks noGrp="1"/>
          </p:cNvGraphicFramePr>
          <p:nvPr>
            <p:extLst>
              <p:ext uri="{D42A27DB-BD31-4B8C-83A1-F6EECF244321}">
                <p14:modId xmlns:p14="http://schemas.microsoft.com/office/powerpoint/2010/main" val="4251361257"/>
              </p:ext>
            </p:extLst>
          </p:nvPr>
        </p:nvGraphicFramePr>
        <p:xfrm>
          <a:off x="11242236" y="12595640"/>
          <a:ext cx="10262699" cy="1920240"/>
        </p:xfrm>
        <a:graphic>
          <a:graphicData uri="http://schemas.openxmlformats.org/drawingml/2006/table">
            <a:tbl>
              <a:tblPr firstRow="1" bandRow="1">
                <a:tableStyleId>{5C22544A-7EE6-4342-B048-85BDC9FD1C3A}</a:tableStyleId>
              </a:tblPr>
              <a:tblGrid>
                <a:gridCol w="4529001">
                  <a:extLst>
                    <a:ext uri="{9D8B030D-6E8A-4147-A177-3AD203B41FA5}">
                      <a16:colId xmlns:a16="http://schemas.microsoft.com/office/drawing/2014/main" val="4183906755"/>
                    </a:ext>
                  </a:extLst>
                </a:gridCol>
                <a:gridCol w="2630514">
                  <a:extLst>
                    <a:ext uri="{9D8B030D-6E8A-4147-A177-3AD203B41FA5}">
                      <a16:colId xmlns:a16="http://schemas.microsoft.com/office/drawing/2014/main" val="1637573548"/>
                    </a:ext>
                  </a:extLst>
                </a:gridCol>
                <a:gridCol w="3103184">
                  <a:extLst>
                    <a:ext uri="{9D8B030D-6E8A-4147-A177-3AD203B41FA5}">
                      <a16:colId xmlns:a16="http://schemas.microsoft.com/office/drawing/2014/main" val="4141068186"/>
                    </a:ext>
                  </a:extLst>
                </a:gridCol>
              </a:tblGrid>
              <a:tr h="489535">
                <a:tc>
                  <a:txBody>
                    <a:bodyPr/>
                    <a:lstStyle/>
                    <a:p>
                      <a:r>
                        <a:rPr lang="en-US" sz="3600" dirty="0"/>
                        <a:t>Treatment</a:t>
                      </a:r>
                    </a:p>
                  </a:txBody>
                  <a:tcPr>
                    <a:solidFill>
                      <a:schemeClr val="tx1"/>
                    </a:solidFill>
                  </a:tcPr>
                </a:tc>
                <a:tc>
                  <a:txBody>
                    <a:bodyPr/>
                    <a:lstStyle/>
                    <a:p>
                      <a:r>
                        <a:rPr lang="en-US" sz="3600" dirty="0"/>
                        <a:t>Present</a:t>
                      </a:r>
                    </a:p>
                  </a:txBody>
                  <a:tcPr/>
                </a:tc>
                <a:tc>
                  <a:txBody>
                    <a:bodyPr/>
                    <a:lstStyle/>
                    <a:p>
                      <a:r>
                        <a:rPr lang="en-US" sz="3600" dirty="0"/>
                        <a:t>Absent</a:t>
                      </a:r>
                    </a:p>
                  </a:txBody>
                  <a:tcPr>
                    <a:solidFill>
                      <a:srgbClr val="0070C0"/>
                    </a:solidFill>
                  </a:tcPr>
                </a:tc>
                <a:extLst>
                  <a:ext uri="{0D108BD9-81ED-4DB2-BD59-A6C34878D82A}">
                    <a16:rowId xmlns:a16="http://schemas.microsoft.com/office/drawing/2014/main" val="3598389911"/>
                  </a:ext>
                </a:extLst>
              </a:tr>
              <a:tr h="611265">
                <a:tc>
                  <a:txBody>
                    <a:bodyPr/>
                    <a:lstStyle/>
                    <a:p>
                      <a:r>
                        <a:rPr lang="en-US" sz="3600" dirty="0">
                          <a:solidFill>
                            <a:schemeClr val="tx1"/>
                          </a:solidFill>
                        </a:rPr>
                        <a:t>Intervention</a:t>
                      </a:r>
                    </a:p>
                  </a:txBody>
                  <a:tcPr>
                    <a:solidFill>
                      <a:schemeClr val="bg1">
                        <a:lumMod val="85000"/>
                      </a:schemeClr>
                    </a:solidFill>
                  </a:tcPr>
                </a:tc>
                <a:tc>
                  <a:txBody>
                    <a:bodyPr/>
                    <a:lstStyle/>
                    <a:p>
                      <a:pPr algn="ctr"/>
                      <a:r>
                        <a:rPr lang="en-US" sz="3600" dirty="0"/>
                        <a:t>2</a:t>
                      </a:r>
                    </a:p>
                  </a:txBody>
                  <a:tcPr>
                    <a:solidFill>
                      <a:schemeClr val="tx2">
                        <a:lumMod val="20000"/>
                        <a:lumOff val="80000"/>
                      </a:schemeClr>
                    </a:solidFill>
                  </a:tcPr>
                </a:tc>
                <a:tc>
                  <a:txBody>
                    <a:bodyPr/>
                    <a:lstStyle/>
                    <a:p>
                      <a:pPr algn="ctr"/>
                      <a:r>
                        <a:rPr lang="en-US" sz="3600" dirty="0"/>
                        <a:t>50</a:t>
                      </a:r>
                    </a:p>
                  </a:txBody>
                  <a:tcPr>
                    <a:solidFill>
                      <a:srgbClr val="B9DAFF"/>
                    </a:solidFill>
                  </a:tcPr>
                </a:tc>
                <a:extLst>
                  <a:ext uri="{0D108BD9-81ED-4DB2-BD59-A6C34878D82A}">
                    <a16:rowId xmlns:a16="http://schemas.microsoft.com/office/drawing/2014/main" val="3491312580"/>
                  </a:ext>
                </a:extLst>
              </a:tr>
              <a:tr h="578752">
                <a:tc>
                  <a:txBody>
                    <a:bodyPr/>
                    <a:lstStyle/>
                    <a:p>
                      <a:r>
                        <a:rPr lang="en-US" sz="3600" dirty="0">
                          <a:solidFill>
                            <a:schemeClr val="tx1"/>
                          </a:solidFill>
                        </a:rPr>
                        <a:t>Enhanced Usual Care</a:t>
                      </a:r>
                    </a:p>
                  </a:txBody>
                  <a:tcPr>
                    <a:solidFill>
                      <a:schemeClr val="bg1">
                        <a:lumMod val="85000"/>
                      </a:schemeClr>
                    </a:solidFill>
                  </a:tcPr>
                </a:tc>
                <a:tc>
                  <a:txBody>
                    <a:bodyPr/>
                    <a:lstStyle/>
                    <a:p>
                      <a:pPr algn="ctr"/>
                      <a:r>
                        <a:rPr lang="en-US" sz="3600" dirty="0"/>
                        <a:t>4</a:t>
                      </a:r>
                    </a:p>
                  </a:txBody>
                  <a:tcPr>
                    <a:solidFill>
                      <a:schemeClr val="tx2">
                        <a:lumMod val="20000"/>
                        <a:lumOff val="80000"/>
                      </a:schemeClr>
                    </a:solidFill>
                  </a:tcPr>
                </a:tc>
                <a:tc>
                  <a:txBody>
                    <a:bodyPr/>
                    <a:lstStyle/>
                    <a:p>
                      <a:pPr algn="ctr"/>
                      <a:r>
                        <a:rPr lang="en-US" sz="3600" dirty="0"/>
                        <a:t>44</a:t>
                      </a:r>
                    </a:p>
                  </a:txBody>
                  <a:tcPr>
                    <a:solidFill>
                      <a:srgbClr val="B9DAFF"/>
                    </a:solidFill>
                  </a:tcPr>
                </a:tc>
                <a:extLst>
                  <a:ext uri="{0D108BD9-81ED-4DB2-BD59-A6C34878D82A}">
                    <a16:rowId xmlns:a16="http://schemas.microsoft.com/office/drawing/2014/main" val="4286463636"/>
                  </a:ext>
                </a:extLst>
              </a:tr>
            </a:tbl>
          </a:graphicData>
        </a:graphic>
      </p:graphicFrame>
      <p:sp>
        <p:nvSpPr>
          <p:cNvPr id="33" name="Rectangle 32">
            <a:extLst>
              <a:ext uri="{FF2B5EF4-FFF2-40B4-BE49-F238E27FC236}">
                <a16:creationId xmlns:a16="http://schemas.microsoft.com/office/drawing/2014/main" id="{A13BC24E-0974-9737-C306-05D918256F2F}"/>
              </a:ext>
            </a:extLst>
          </p:cNvPr>
          <p:cNvSpPr/>
          <p:nvPr/>
        </p:nvSpPr>
        <p:spPr>
          <a:xfrm>
            <a:off x="18947466" y="5220497"/>
            <a:ext cx="6478243" cy="6929964"/>
          </a:xfrm>
          <a:prstGeom prst="rect">
            <a:avLst/>
          </a:prstGeom>
          <a:noFill/>
          <a:ln w="762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4" name="Rectangle 33">
            <a:extLst>
              <a:ext uri="{FF2B5EF4-FFF2-40B4-BE49-F238E27FC236}">
                <a16:creationId xmlns:a16="http://schemas.microsoft.com/office/drawing/2014/main" id="{424D3B79-0631-6CD0-4688-41F9505D7F47}"/>
              </a:ext>
            </a:extLst>
          </p:cNvPr>
          <p:cNvSpPr/>
          <p:nvPr/>
        </p:nvSpPr>
        <p:spPr>
          <a:xfrm>
            <a:off x="25425709" y="5220497"/>
            <a:ext cx="6814299" cy="7388039"/>
          </a:xfrm>
          <a:prstGeom prst="rect">
            <a:avLst/>
          </a:prstGeom>
          <a:noFill/>
          <a:ln w="762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Rectangle 5">
            <a:extLst>
              <a:ext uri="{FF2B5EF4-FFF2-40B4-BE49-F238E27FC236}">
                <a16:creationId xmlns:a16="http://schemas.microsoft.com/office/drawing/2014/main" id="{A6015045-4527-DCB5-BDB9-98DF03C9F1A9}"/>
              </a:ext>
            </a:extLst>
          </p:cNvPr>
          <p:cNvSpPr/>
          <p:nvPr/>
        </p:nvSpPr>
        <p:spPr>
          <a:xfrm>
            <a:off x="11222696" y="12595640"/>
            <a:ext cx="10312561" cy="1920240"/>
          </a:xfrm>
          <a:prstGeom prst="rect">
            <a:avLst/>
          </a:prstGeom>
          <a:noFill/>
          <a:ln w="762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9" descr="A graph of different types of surgery type&#10;&#10;Description automatically generated">
            <a:extLst>
              <a:ext uri="{FF2B5EF4-FFF2-40B4-BE49-F238E27FC236}">
                <a16:creationId xmlns:a16="http://schemas.microsoft.com/office/drawing/2014/main" id="{88E189E6-7D66-BD5E-F61B-C6053251A610}"/>
              </a:ext>
            </a:extLst>
          </p:cNvPr>
          <p:cNvPicPr>
            <a:picLocks noChangeAspect="1"/>
          </p:cNvPicPr>
          <p:nvPr/>
        </p:nvPicPr>
        <p:blipFill>
          <a:blip r:embed="rId8"/>
          <a:stretch>
            <a:fillRect/>
          </a:stretch>
        </p:blipFill>
        <p:spPr>
          <a:xfrm>
            <a:off x="11258079" y="5220497"/>
            <a:ext cx="7601954" cy="6851668"/>
          </a:xfrm>
          <a:prstGeom prst="rect">
            <a:avLst/>
          </a:prstGeom>
        </p:spPr>
      </p:pic>
      <p:sp>
        <p:nvSpPr>
          <p:cNvPr id="32" name="Rectangle 31">
            <a:extLst>
              <a:ext uri="{FF2B5EF4-FFF2-40B4-BE49-F238E27FC236}">
                <a16:creationId xmlns:a16="http://schemas.microsoft.com/office/drawing/2014/main" id="{CAB655D2-F0B5-2BF3-72E2-FB3289321B03}"/>
              </a:ext>
            </a:extLst>
          </p:cNvPr>
          <p:cNvSpPr/>
          <p:nvPr/>
        </p:nvSpPr>
        <p:spPr>
          <a:xfrm>
            <a:off x="11222696" y="5220497"/>
            <a:ext cx="7722030" cy="6929964"/>
          </a:xfrm>
          <a:prstGeom prst="rect">
            <a:avLst/>
          </a:prstGeom>
          <a:noFill/>
          <a:ln w="76200">
            <a:solidFill>
              <a:schemeClr val="bg2"/>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57400545"/>
      </p:ext>
    </p:extLst>
  </p:cSld>
  <p:clrMapOvr>
    <a:masterClrMapping/>
  </p:clrMapOvr>
</p:sld>
</file>

<file path=ppt/theme/theme1.xml><?xml version="1.0" encoding="utf-8"?>
<a:theme xmlns:a="http://schemas.openxmlformats.org/drawingml/2006/main" name="Office Theme">
  <a:themeElements>
    <a:clrScheme name="WashU Medicine 4">
      <a:dk1>
        <a:srgbClr val="000000"/>
      </a:dk1>
      <a:lt1>
        <a:srgbClr val="FFFFFF"/>
      </a:lt1>
      <a:dk2>
        <a:srgbClr val="BA0C2F"/>
      </a:dk2>
      <a:lt2>
        <a:srgbClr val="D7D2CB"/>
      </a:lt2>
      <a:accent1>
        <a:srgbClr val="BA0C2F"/>
      </a:accent1>
      <a:accent2>
        <a:srgbClr val="D9D9D9"/>
      </a:accent2>
      <a:accent3>
        <a:srgbClr val="205732"/>
      </a:accent3>
      <a:accent4>
        <a:srgbClr val="B5E2D7"/>
      </a:accent4>
      <a:accent5>
        <a:srgbClr val="404040"/>
      </a:accent5>
      <a:accent6>
        <a:srgbClr val="007D8A"/>
      </a:accent6>
      <a:hlink>
        <a:srgbClr val="BA0C2F"/>
      </a:hlink>
      <a:folHlink>
        <a:srgbClr val="BA0C2F"/>
      </a:folHlink>
    </a:clrScheme>
    <a:fontScheme name="Calibri">
      <a:maj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alibri" panose="020F050202020403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6875</TotalTime>
  <Words>642</Words>
  <Application>Microsoft Macintosh PowerPoint</Application>
  <PresentationFormat>Custom</PresentationFormat>
  <Paragraphs>83</Paragraphs>
  <Slides>1</Slides>
  <Notes>1</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Aptos</vt:lpstr>
      <vt:lpstr>Arial</vt:lpstr>
      <vt:lpstr>Calibri</vt:lpstr>
      <vt:lpstr>Cambria Math</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Microsoft Office User</dc:creator>
  <cp:lastModifiedBy>Hanson, Jorin</cp:lastModifiedBy>
  <cp:revision>39</cp:revision>
  <dcterms:created xsi:type="dcterms:W3CDTF">2017-06-08T18:45:16Z</dcterms:created>
  <dcterms:modified xsi:type="dcterms:W3CDTF">2025-03-27T17:59:29Z</dcterms:modified>
</cp:coreProperties>
</file>