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93"/>
  </p:normalViewPr>
  <p:slideViewPr>
    <p:cSldViewPr snapToGrid="0">
      <p:cViewPr>
        <p:scale>
          <a:sx n="10" d="100"/>
          <a:sy n="10" d="100"/>
        </p:scale>
        <p:origin x="2536" y="1704"/>
      </p:cViewPr>
      <p:guideLst/>
    </p:cSldViewPr>
  </p:slid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84B-D9D2-4544-BF20-85A2777409E2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AA26-F0E2-6849-A164-255C651C3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82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84B-D9D2-4544-BF20-85A2777409E2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AA26-F0E2-6849-A164-255C651C3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46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84B-D9D2-4544-BF20-85A2777409E2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AA26-F0E2-6849-A164-255C651C3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9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84B-D9D2-4544-BF20-85A2777409E2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AA26-F0E2-6849-A164-255C651C3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6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84B-D9D2-4544-BF20-85A2777409E2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AA26-F0E2-6849-A164-255C651C3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12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84B-D9D2-4544-BF20-85A2777409E2}" type="datetimeFigureOut">
              <a:rPr lang="en-US" smtClean="0"/>
              <a:t>3/28/25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AA26-F0E2-6849-A164-255C651C3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2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84B-D9D2-4544-BF20-85A2777409E2}" type="datetimeFigureOut">
              <a:rPr lang="en-US" smtClean="0"/>
              <a:t>3/28/25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AA26-F0E2-6849-A164-255C651C3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42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84B-D9D2-4544-BF20-85A2777409E2}" type="datetimeFigureOut">
              <a:rPr lang="en-US" smtClean="0"/>
              <a:t>3/28/25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AA26-F0E2-6849-A164-255C651C3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00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84B-D9D2-4544-BF20-85A2777409E2}" type="datetimeFigureOut">
              <a:rPr lang="en-US" smtClean="0"/>
              <a:t>3/28/25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AA26-F0E2-6849-A164-255C651C3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7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84B-D9D2-4544-BF20-85A2777409E2}" type="datetimeFigureOut">
              <a:rPr lang="en-US" smtClean="0"/>
              <a:t>3/28/25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AA26-F0E2-6849-A164-255C651C3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1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884B-D9D2-4544-BF20-85A2777409E2}" type="datetimeFigureOut">
              <a:rPr lang="en-US" smtClean="0"/>
              <a:t>3/28/25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4AA26-F0E2-6849-A164-255C651C3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8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9D884B-D9D2-4544-BF20-85A2777409E2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F4AA26-F0E2-6849-A164-255C651C3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16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3A5420-DF82-809C-B3BD-537F22E1851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67" t="2342" r="667" b="2561"/>
          <a:stretch/>
        </p:blipFill>
        <p:spPr>
          <a:xfrm>
            <a:off x="0" y="-142510"/>
            <a:ext cx="44119800" cy="33060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303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Fredman, Avery</dc:creator>
  <cp:lastModifiedBy>Fredman, Avery</cp:lastModifiedBy>
  <cp:revision>1</cp:revision>
  <dcterms:created xsi:type="dcterms:W3CDTF">2025-03-28T21:16:34Z</dcterms:created>
  <dcterms:modified xsi:type="dcterms:W3CDTF">2025-03-28T21:21:52Z</dcterms:modified>
</cp:coreProperties>
</file>